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3"/>
  </p:notesMasterIdLst>
  <p:sldIdLst>
    <p:sldId id="256" r:id="rId2"/>
  </p:sldIdLst>
  <p:sldSz cx="43891200" cy="3291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C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80A6FD-F5B9-4901-9631-CE7D47286B2B}" v="5" dt="2023-07-26T17:53:55.166"/>
    <p1510:client id="{477ED53E-5F92-4537-BC5F-9230238A57C0}" v="8" dt="2023-07-27T18:40:34.225"/>
    <p1510:client id="{7BE39F55-B478-41B4-A87F-F4329BF6A87B}" v="6" dt="2023-07-28T13:58:04.037"/>
    <p1510:client id="{97D98FA9-DE4D-44BE-AA5A-5096EA75742E}" v="17" dt="2023-07-26T17:59:56.8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94655"/>
  </p:normalViewPr>
  <p:slideViewPr>
    <p:cSldViewPr snapToGrid="0">
      <p:cViewPr>
        <p:scale>
          <a:sx n="40" d="100"/>
          <a:sy n="40" d="100"/>
        </p:scale>
        <p:origin x="14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ila Lamas" userId="b677afe251137e51" providerId="LiveId" clId="{97D98FA9-DE4D-44BE-AA5A-5096EA75742E}"/>
    <pc:docChg chg="undo redo custSel modSld">
      <pc:chgData name="Camila Lamas" userId="b677afe251137e51" providerId="LiveId" clId="{97D98FA9-DE4D-44BE-AA5A-5096EA75742E}" dt="2023-07-27T13:51:34.391" v="1011" actId="20577"/>
      <pc:docMkLst>
        <pc:docMk/>
      </pc:docMkLst>
      <pc:sldChg chg="addSp delSp modSp mod">
        <pc:chgData name="Camila Lamas" userId="b677afe251137e51" providerId="LiveId" clId="{97D98FA9-DE4D-44BE-AA5A-5096EA75742E}" dt="2023-07-27T13:51:34.391" v="1011" actId="20577"/>
        <pc:sldMkLst>
          <pc:docMk/>
          <pc:sldMk cId="0" sldId="256"/>
        </pc:sldMkLst>
        <pc:spChg chg="add mod">
          <ac:chgData name="Camila Lamas" userId="b677afe251137e51" providerId="LiveId" clId="{97D98FA9-DE4D-44BE-AA5A-5096EA75742E}" dt="2023-07-26T17:59:20.919" v="855" actId="1076"/>
          <ac:spMkLst>
            <pc:docMk/>
            <pc:sldMk cId="0" sldId="256"/>
            <ac:spMk id="2" creationId="{B741A454-8928-C9BF-E283-A3FA4FD89C9C}"/>
          </ac:spMkLst>
        </pc:spChg>
        <pc:spChg chg="mod">
          <ac:chgData name="Camila Lamas" userId="b677afe251137e51" providerId="LiveId" clId="{97D98FA9-DE4D-44BE-AA5A-5096EA75742E}" dt="2023-07-26T17:59:40.895" v="857" actId="1076"/>
          <ac:spMkLst>
            <pc:docMk/>
            <pc:sldMk cId="0" sldId="256"/>
            <ac:spMk id="3" creationId="{4171F858-AD1C-3739-22D9-8333CC061FFB}"/>
          </ac:spMkLst>
        </pc:spChg>
        <pc:spChg chg="mod">
          <ac:chgData name="Camila Lamas" userId="b677afe251137e51" providerId="LiveId" clId="{97D98FA9-DE4D-44BE-AA5A-5096EA75742E}" dt="2023-07-27T13:50:30.597" v="993" actId="20577"/>
          <ac:spMkLst>
            <pc:docMk/>
            <pc:sldMk cId="0" sldId="256"/>
            <ac:spMk id="5" creationId="{A9B41E76-575D-B581-E41E-20676EF3FB2D}"/>
          </ac:spMkLst>
        </pc:spChg>
        <pc:spChg chg="add del mod">
          <ac:chgData name="Camila Lamas" userId="b677afe251137e51" providerId="LiveId" clId="{97D98FA9-DE4D-44BE-AA5A-5096EA75742E}" dt="2023-07-25T14:51:31.987" v="610" actId="478"/>
          <ac:spMkLst>
            <pc:docMk/>
            <pc:sldMk cId="0" sldId="256"/>
            <ac:spMk id="6" creationId="{935CF88B-4294-B0A7-1322-2879E671C934}"/>
          </ac:spMkLst>
        </pc:spChg>
        <pc:spChg chg="add del mod">
          <ac:chgData name="Camila Lamas" userId="b677afe251137e51" providerId="LiveId" clId="{97D98FA9-DE4D-44BE-AA5A-5096EA75742E}" dt="2023-07-24T15:50:14.340" v="448"/>
          <ac:spMkLst>
            <pc:docMk/>
            <pc:sldMk cId="0" sldId="256"/>
            <ac:spMk id="6" creationId="{C04EF44F-8120-81C0-A8CD-0BFF32D86A31}"/>
          </ac:spMkLst>
        </pc:spChg>
        <pc:spChg chg="mod">
          <ac:chgData name="Camila Lamas" userId="b677afe251137e51" providerId="LiveId" clId="{97D98FA9-DE4D-44BE-AA5A-5096EA75742E}" dt="2023-07-25T15:01:58.192" v="652" actId="1076"/>
          <ac:spMkLst>
            <pc:docMk/>
            <pc:sldMk cId="0" sldId="256"/>
            <ac:spMk id="7" creationId="{8952046C-E6E3-8E5F-17E6-5F8CF97A95E8}"/>
          </ac:spMkLst>
        </pc:spChg>
        <pc:spChg chg="mod">
          <ac:chgData name="Camila Lamas" userId="b677afe251137e51" providerId="LiveId" clId="{97D98FA9-DE4D-44BE-AA5A-5096EA75742E}" dt="2023-07-27T13:51:34.391" v="1011" actId="20577"/>
          <ac:spMkLst>
            <pc:docMk/>
            <pc:sldMk cId="0" sldId="256"/>
            <ac:spMk id="8" creationId="{418015B7-364A-C866-F03F-373B6FAE96B7}"/>
          </ac:spMkLst>
        </pc:spChg>
        <pc:spChg chg="add mod">
          <ac:chgData name="Camila Lamas" userId="b677afe251137e51" providerId="LiveId" clId="{97D98FA9-DE4D-44BE-AA5A-5096EA75742E}" dt="2023-07-26T18:50:51.398" v="973" actId="20577"/>
          <ac:spMkLst>
            <pc:docMk/>
            <pc:sldMk cId="0" sldId="256"/>
            <ac:spMk id="9" creationId="{2176191D-6948-7D69-3061-B41619FCCAC8}"/>
          </ac:spMkLst>
        </pc:spChg>
        <pc:spChg chg="mod">
          <ac:chgData name="Camila Lamas" userId="b677afe251137e51" providerId="LiveId" clId="{97D98FA9-DE4D-44BE-AA5A-5096EA75742E}" dt="2023-07-25T15:05:27.702" v="675" actId="14100"/>
          <ac:spMkLst>
            <pc:docMk/>
            <pc:sldMk cId="0" sldId="256"/>
            <ac:spMk id="14" creationId="{055794F5-96AB-D21E-4EF0-0BA3AD0DF65C}"/>
          </ac:spMkLst>
        </pc:spChg>
        <pc:spChg chg="mod">
          <ac:chgData name="Camila Lamas" userId="b677afe251137e51" providerId="LiveId" clId="{97D98FA9-DE4D-44BE-AA5A-5096EA75742E}" dt="2023-07-26T17:59:40.895" v="857" actId="1076"/>
          <ac:spMkLst>
            <pc:docMk/>
            <pc:sldMk cId="0" sldId="256"/>
            <ac:spMk id="28" creationId="{D205F02A-0041-C969-A4D4-0093A32B3829}"/>
          </ac:spMkLst>
        </pc:spChg>
        <pc:spChg chg="mod">
          <ac:chgData name="Camila Lamas" userId="b677afe251137e51" providerId="LiveId" clId="{97D98FA9-DE4D-44BE-AA5A-5096EA75742E}" dt="2023-07-25T14:35:30.815" v="549" actId="255"/>
          <ac:spMkLst>
            <pc:docMk/>
            <pc:sldMk cId="0" sldId="256"/>
            <ac:spMk id="29" creationId="{00000000-0000-0000-0000-000000000000}"/>
          </ac:spMkLst>
        </pc:spChg>
        <pc:spChg chg="mod">
          <ac:chgData name="Camila Lamas" userId="b677afe251137e51" providerId="LiveId" clId="{97D98FA9-DE4D-44BE-AA5A-5096EA75742E}" dt="2023-07-25T15:09:33.959" v="689" actId="14100"/>
          <ac:spMkLst>
            <pc:docMk/>
            <pc:sldMk cId="0" sldId="256"/>
            <ac:spMk id="31" creationId="{00000000-0000-0000-0000-000000000000}"/>
          </ac:spMkLst>
        </pc:spChg>
        <pc:spChg chg="mod">
          <ac:chgData name="Camila Lamas" userId="b677afe251137e51" providerId="LiveId" clId="{97D98FA9-DE4D-44BE-AA5A-5096EA75742E}" dt="2023-07-25T15:21:57.494" v="742" actId="1076"/>
          <ac:spMkLst>
            <pc:docMk/>
            <pc:sldMk cId="0" sldId="256"/>
            <ac:spMk id="32" creationId="{00000000-0000-0000-0000-000000000000}"/>
          </ac:spMkLst>
        </pc:spChg>
        <pc:spChg chg="mod">
          <ac:chgData name="Camila Lamas" userId="b677afe251137e51" providerId="LiveId" clId="{97D98FA9-DE4D-44BE-AA5A-5096EA75742E}" dt="2023-07-25T22:07:34.289" v="850" actId="20577"/>
          <ac:spMkLst>
            <pc:docMk/>
            <pc:sldMk cId="0" sldId="256"/>
            <ac:spMk id="33" creationId="{00000000-0000-0000-0000-000000000000}"/>
          </ac:spMkLst>
        </pc:spChg>
        <pc:spChg chg="mod">
          <ac:chgData name="Camila Lamas" userId="b677afe251137e51" providerId="LiveId" clId="{97D98FA9-DE4D-44BE-AA5A-5096EA75742E}" dt="2023-07-26T17:59:40.895" v="857" actId="1076"/>
          <ac:spMkLst>
            <pc:docMk/>
            <pc:sldMk cId="0" sldId="256"/>
            <ac:spMk id="34" creationId="{55F26FFC-DF57-C030-6335-B9F2C8844B9A}"/>
          </ac:spMkLst>
        </pc:spChg>
        <pc:spChg chg="mod">
          <ac:chgData name="Camila Lamas" userId="b677afe251137e51" providerId="LiveId" clId="{97D98FA9-DE4D-44BE-AA5A-5096EA75742E}" dt="2023-07-26T17:59:40.895" v="857" actId="1076"/>
          <ac:spMkLst>
            <pc:docMk/>
            <pc:sldMk cId="0" sldId="256"/>
            <ac:spMk id="35" creationId="{5ADED8CB-5DC4-2796-697F-788D11718E5A}"/>
          </ac:spMkLst>
        </pc:spChg>
        <pc:spChg chg="mod">
          <ac:chgData name="Camila Lamas" userId="b677afe251137e51" providerId="LiveId" clId="{97D98FA9-DE4D-44BE-AA5A-5096EA75742E}" dt="2023-07-26T17:59:29.389" v="856" actId="1076"/>
          <ac:spMkLst>
            <pc:docMk/>
            <pc:sldMk cId="0" sldId="256"/>
            <ac:spMk id="36" creationId="{00000000-0000-0000-0000-000000000000}"/>
          </ac:spMkLst>
        </pc:spChg>
        <pc:spChg chg="mod">
          <ac:chgData name="Camila Lamas" userId="b677afe251137e51" providerId="LiveId" clId="{97D98FA9-DE4D-44BE-AA5A-5096EA75742E}" dt="2023-07-25T15:02:10.618" v="655" actId="1076"/>
          <ac:spMkLst>
            <pc:docMk/>
            <pc:sldMk cId="0" sldId="256"/>
            <ac:spMk id="37" creationId="{00000000-0000-0000-0000-000000000000}"/>
          </ac:spMkLst>
        </pc:spChg>
        <pc:spChg chg="mod">
          <ac:chgData name="Camila Lamas" userId="b677afe251137e51" providerId="LiveId" clId="{97D98FA9-DE4D-44BE-AA5A-5096EA75742E}" dt="2023-07-25T15:02:07.135" v="654" actId="1076"/>
          <ac:spMkLst>
            <pc:docMk/>
            <pc:sldMk cId="0" sldId="256"/>
            <ac:spMk id="40" creationId="{00000000-0000-0000-0000-000000000000}"/>
          </ac:spMkLst>
        </pc:spChg>
        <pc:spChg chg="mod">
          <ac:chgData name="Camila Lamas" userId="b677afe251137e51" providerId="LiveId" clId="{97D98FA9-DE4D-44BE-AA5A-5096EA75742E}" dt="2023-07-26T17:59:40.895" v="857" actId="1076"/>
          <ac:spMkLst>
            <pc:docMk/>
            <pc:sldMk cId="0" sldId="256"/>
            <ac:spMk id="42" creationId="{BF7ABD83-BBCC-467E-531E-64C980CCFAF1}"/>
          </ac:spMkLst>
        </pc:spChg>
        <pc:spChg chg="mod">
          <ac:chgData name="Camila Lamas" userId="b677afe251137e51" providerId="LiveId" clId="{97D98FA9-DE4D-44BE-AA5A-5096EA75742E}" dt="2023-07-26T17:59:40.895" v="857" actId="1076"/>
          <ac:spMkLst>
            <pc:docMk/>
            <pc:sldMk cId="0" sldId="256"/>
            <ac:spMk id="43" creationId="{0F52E2FE-DDC0-5C3D-2058-857196B0BB36}"/>
          </ac:spMkLst>
        </pc:spChg>
        <pc:spChg chg="mod">
          <ac:chgData name="Camila Lamas" userId="b677afe251137e51" providerId="LiveId" clId="{97D98FA9-DE4D-44BE-AA5A-5096EA75742E}" dt="2023-07-26T17:59:40.895" v="857" actId="1076"/>
          <ac:spMkLst>
            <pc:docMk/>
            <pc:sldMk cId="0" sldId="256"/>
            <ac:spMk id="44" creationId="{3351EC7E-18DB-7FB3-AE0D-5941E24B0204}"/>
          </ac:spMkLst>
        </pc:spChg>
        <pc:spChg chg="mod">
          <ac:chgData name="Camila Lamas" userId="b677afe251137e51" providerId="LiveId" clId="{97D98FA9-DE4D-44BE-AA5A-5096EA75742E}" dt="2023-07-26T17:59:40.895" v="857" actId="1076"/>
          <ac:spMkLst>
            <pc:docMk/>
            <pc:sldMk cId="0" sldId="256"/>
            <ac:spMk id="45" creationId="{5843A941-01C6-6C59-825A-02EB15C1A3AB}"/>
          </ac:spMkLst>
        </pc:spChg>
        <pc:picChg chg="mod">
          <ac:chgData name="Camila Lamas" userId="b677afe251137e51" providerId="LiveId" clId="{97D98FA9-DE4D-44BE-AA5A-5096EA75742E}" dt="2023-07-26T17:59:15.412" v="854" actId="1076"/>
          <ac:picMkLst>
            <pc:docMk/>
            <pc:sldMk cId="0" sldId="256"/>
            <ac:picMk id="16" creationId="{5C538466-B549-3EE1-486D-9C5497B478C0}"/>
          </ac:picMkLst>
        </pc:picChg>
        <pc:picChg chg="mod">
          <ac:chgData name="Camila Lamas" userId="b677afe251137e51" providerId="LiveId" clId="{97D98FA9-DE4D-44BE-AA5A-5096EA75742E}" dt="2023-07-26T17:59:15.412" v="854" actId="1076"/>
          <ac:picMkLst>
            <pc:docMk/>
            <pc:sldMk cId="0" sldId="256"/>
            <ac:picMk id="18" creationId="{CBF32F06-C92C-E59B-5CFF-A790E5C341FC}"/>
          </ac:picMkLst>
        </pc:picChg>
        <pc:picChg chg="mod">
          <ac:chgData name="Camila Lamas" userId="b677afe251137e51" providerId="LiveId" clId="{97D98FA9-DE4D-44BE-AA5A-5096EA75742E}" dt="2023-07-26T17:59:40.895" v="857" actId="1076"/>
          <ac:picMkLst>
            <pc:docMk/>
            <pc:sldMk cId="0" sldId="256"/>
            <ac:picMk id="22" creationId="{9E29885D-96F8-53A5-43A5-B230B181678E}"/>
          </ac:picMkLst>
        </pc:picChg>
      </pc:sldChg>
    </pc:docChg>
  </pc:docChgLst>
  <pc:docChgLst>
    <pc:chgData name="Sandra Santillan" clId="Web-{477ED53E-5F92-4537-BC5F-9230238A57C0}"/>
    <pc:docChg chg="modSld">
      <pc:chgData name="Sandra Santillan" userId="" providerId="" clId="Web-{477ED53E-5F92-4537-BC5F-9230238A57C0}" dt="2023-07-27T18:40:34.225" v="6" actId="1076"/>
      <pc:docMkLst>
        <pc:docMk/>
      </pc:docMkLst>
      <pc:sldChg chg="addSp modSp">
        <pc:chgData name="Sandra Santillan" userId="" providerId="" clId="Web-{477ED53E-5F92-4537-BC5F-9230238A57C0}" dt="2023-07-27T18:40:34.225" v="6" actId="1076"/>
        <pc:sldMkLst>
          <pc:docMk/>
          <pc:sldMk cId="0" sldId="256"/>
        </pc:sldMkLst>
        <pc:picChg chg="add mod">
          <ac:chgData name="Sandra Santillan" userId="" providerId="" clId="Web-{477ED53E-5F92-4537-BC5F-9230238A57C0}" dt="2023-07-27T18:40:34.225" v="6" actId="1076"/>
          <ac:picMkLst>
            <pc:docMk/>
            <pc:sldMk cId="0" sldId="256"/>
            <ac:picMk id="6" creationId="{25135818-4B4B-F0C4-029B-5D3448F39C27}"/>
          </ac:picMkLst>
        </pc:picChg>
      </pc:sldChg>
    </pc:docChg>
  </pc:docChgLst>
  <pc:docChgLst>
    <pc:chgData name="Lauren Nicole Casteen" clId="Web-{7BE39F55-B478-41B4-A87F-F4329BF6A87B}"/>
    <pc:docChg chg="modSld">
      <pc:chgData name="Lauren Nicole Casteen" userId="" providerId="" clId="Web-{7BE39F55-B478-41B4-A87F-F4329BF6A87B}" dt="2023-07-28T13:58:04.037" v="5" actId="20577"/>
      <pc:docMkLst>
        <pc:docMk/>
      </pc:docMkLst>
      <pc:sldChg chg="modSp">
        <pc:chgData name="Lauren Nicole Casteen" userId="" providerId="" clId="Web-{7BE39F55-B478-41B4-A87F-F4329BF6A87B}" dt="2023-07-28T13:58:04.037" v="5" actId="20577"/>
        <pc:sldMkLst>
          <pc:docMk/>
          <pc:sldMk cId="0" sldId="256"/>
        </pc:sldMkLst>
        <pc:spChg chg="mod">
          <ac:chgData name="Lauren Nicole Casteen" userId="" providerId="" clId="Web-{7BE39F55-B478-41B4-A87F-F4329BF6A87B}" dt="2023-07-28T13:58:04.037" v="5" actId="20577"/>
          <ac:spMkLst>
            <pc:docMk/>
            <pc:sldMk cId="0" sldId="256"/>
            <ac:spMk id="33" creationId="{00000000-0000-0000-0000-000000000000}"/>
          </ac:spMkLst>
        </pc:spChg>
      </pc:sldChg>
    </pc:docChg>
  </pc:docChgLst>
  <pc:docChgLst>
    <pc:chgData name="Guest User" providerId="Windows Live" clId="Web-{1680A6FD-F5B9-4901-9631-CE7D47286B2B}"/>
    <pc:docChg chg="modSld">
      <pc:chgData name="Guest User" userId="" providerId="Windows Live" clId="Web-{1680A6FD-F5B9-4901-9631-CE7D47286B2B}" dt="2023-07-26T17:53:54.853" v="2" actId="20577"/>
      <pc:docMkLst>
        <pc:docMk/>
      </pc:docMkLst>
      <pc:sldChg chg="modSp">
        <pc:chgData name="Guest User" userId="" providerId="Windows Live" clId="Web-{1680A6FD-F5B9-4901-9631-CE7D47286B2B}" dt="2023-07-26T17:53:54.853" v="2" actId="20577"/>
        <pc:sldMkLst>
          <pc:docMk/>
          <pc:sldMk cId="0" sldId="256"/>
        </pc:sldMkLst>
        <pc:spChg chg="mod">
          <ac:chgData name="Guest User" userId="" providerId="Windows Live" clId="Web-{1680A6FD-F5B9-4901-9631-CE7D47286B2B}" dt="2023-07-26T17:53:54.853" v="2" actId="20577"/>
          <ac:spMkLst>
            <pc:docMk/>
            <pc:sldMk cId="0" sldId="256"/>
            <ac:spMk id="29" creationId="{00000000-0000-0000-0000-000000000000}"/>
          </ac:spMkLst>
        </pc:spChg>
        <pc:spChg chg="mod">
          <ac:chgData name="Guest User" userId="" providerId="Windows Live" clId="Web-{1680A6FD-F5B9-4901-9631-CE7D47286B2B}" dt="2023-07-26T17:53:45.353" v="1" actId="20577"/>
          <ac:spMkLst>
            <pc:docMk/>
            <pc:sldMk cId="0" sldId="256"/>
            <ac:spMk id="31" creationId="{00000000-0000-0000-0000-000000000000}"/>
          </ac:spMkLst>
        </pc:spChg>
        <pc:spChg chg="mod">
          <ac:chgData name="Guest User" userId="" providerId="Windows Live" clId="Web-{1680A6FD-F5B9-4901-9631-CE7D47286B2B}" dt="2023-07-26T17:53:30.821" v="0" actId="1076"/>
          <ac:spMkLst>
            <pc:docMk/>
            <pc:sldMk cId="0" sldId="256"/>
            <ac:spMk id="3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Google Shape;2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6&quot; x 48&quot; Poster">
  <p:cSld name="36&quot; x 48&quot; Poster">
    <p:spTree>
      <p:nvGrpSpPr>
        <p:cNvPr id="1" name="Shape 6"/>
        <p:cNvGrpSpPr/>
        <p:nvPr/>
      </p:nvGrpSpPr>
      <p:grpSpPr>
        <a:xfrm>
          <a:off x="0" y="0"/>
          <a:ext cx="0" cy="0"/>
          <a:chOff x="0" y="0"/>
          <a:chExt cx="0" cy="0"/>
        </a:xfrm>
      </p:grpSpPr>
      <p:sp>
        <p:nvSpPr>
          <p:cNvPr id="7" name="Google Shape;7;p2"/>
          <p:cNvSpPr txBox="1">
            <a:spLocks noGrp="1"/>
          </p:cNvSpPr>
          <p:nvPr>
            <p:ph type="title"/>
          </p:nvPr>
        </p:nvSpPr>
        <p:spPr>
          <a:xfrm>
            <a:off x="696687" y="609600"/>
            <a:ext cx="42497830" cy="3352800"/>
          </a:xfrm>
          <a:prstGeom prst="rect">
            <a:avLst/>
          </a:prstGeom>
          <a:solidFill>
            <a:srgbClr val="C4172F"/>
          </a:solidFill>
          <a:ln w="9525" cap="flat" cmpd="sng">
            <a:solidFill>
              <a:srgbClr val="C4172F"/>
            </a:solidFill>
            <a:prstDash val="solid"/>
            <a:round/>
            <a:headEnd type="none" w="sm" len="sm"/>
            <a:tailEnd type="none" w="sm" len="sm"/>
          </a:ln>
        </p:spPr>
        <p:txBody>
          <a:bodyPr spcFirstLastPara="1" wrap="square" lIns="91425" tIns="91425" rIns="91425" bIns="91425" anchor="ctr" anchorCtr="1">
            <a:noAutofit/>
          </a:bodyPr>
          <a:lstStyle>
            <a:lvl1pPr marL="0" marR="0" lvl="0" indent="0" algn="ctr" rtl="0">
              <a:spcBef>
                <a:spcPts val="0"/>
              </a:spcBef>
              <a:spcAft>
                <a:spcPts val="0"/>
              </a:spcAft>
              <a:buClr>
                <a:schemeClr val="lt1"/>
              </a:buClr>
              <a:buSzPts val="1400"/>
              <a:buFont typeface="Arial"/>
              <a:buNone/>
              <a:defRPr sz="6200" b="1" i="0" u="none" strike="noStrike" cap="none">
                <a:solidFill>
                  <a:schemeClr val="lt1"/>
                </a:solidFill>
                <a:latin typeface="Arial"/>
                <a:ea typeface="Arial"/>
                <a:cs typeface="Arial"/>
                <a:sym typeface="Arial"/>
              </a:defRPr>
            </a:lvl1pPr>
            <a:lvl2pPr lvl="1" indent="0">
              <a:spcBef>
                <a:spcPts val="0"/>
              </a:spcBef>
              <a:spcAft>
                <a:spcPts val="0"/>
              </a:spcAft>
              <a:buSzPts val="1400"/>
              <a:buNone/>
              <a:defRPr sz="3600"/>
            </a:lvl2pPr>
            <a:lvl3pPr lvl="2" indent="0">
              <a:spcBef>
                <a:spcPts val="0"/>
              </a:spcBef>
              <a:spcAft>
                <a:spcPts val="0"/>
              </a:spcAft>
              <a:buSzPts val="1400"/>
              <a:buNone/>
              <a:defRPr sz="3600"/>
            </a:lvl3pPr>
            <a:lvl4pPr lvl="3" indent="0">
              <a:spcBef>
                <a:spcPts val="0"/>
              </a:spcBef>
              <a:spcAft>
                <a:spcPts val="0"/>
              </a:spcAft>
              <a:buSzPts val="1400"/>
              <a:buNone/>
              <a:defRPr sz="3600"/>
            </a:lvl4pPr>
            <a:lvl5pPr lvl="4" indent="0">
              <a:spcBef>
                <a:spcPts val="0"/>
              </a:spcBef>
              <a:spcAft>
                <a:spcPts val="0"/>
              </a:spcAft>
              <a:buSzPts val="1400"/>
              <a:buNone/>
              <a:defRPr sz="3600"/>
            </a:lvl5pPr>
            <a:lvl6pPr lvl="5" indent="0">
              <a:spcBef>
                <a:spcPts val="0"/>
              </a:spcBef>
              <a:spcAft>
                <a:spcPts val="0"/>
              </a:spcAft>
              <a:buSzPts val="1400"/>
              <a:buNone/>
              <a:defRPr sz="3600"/>
            </a:lvl6pPr>
            <a:lvl7pPr lvl="6" indent="0">
              <a:spcBef>
                <a:spcPts val="0"/>
              </a:spcBef>
              <a:spcAft>
                <a:spcPts val="0"/>
              </a:spcAft>
              <a:buSzPts val="1400"/>
              <a:buNone/>
              <a:defRPr sz="3600"/>
            </a:lvl7pPr>
            <a:lvl8pPr lvl="7" indent="0">
              <a:spcBef>
                <a:spcPts val="0"/>
              </a:spcBef>
              <a:spcAft>
                <a:spcPts val="0"/>
              </a:spcAft>
              <a:buSzPts val="1400"/>
              <a:buNone/>
              <a:defRPr sz="3600"/>
            </a:lvl8pPr>
            <a:lvl9pPr lvl="8" indent="0">
              <a:spcBef>
                <a:spcPts val="0"/>
              </a:spcBef>
              <a:spcAft>
                <a:spcPts val="0"/>
              </a:spcAft>
              <a:buSzPts val="1400"/>
              <a:buNone/>
              <a:defRPr sz="3600"/>
            </a:lvl9pPr>
          </a:lstStyle>
          <a:p>
            <a:endParaRPr/>
          </a:p>
        </p:txBody>
      </p:sp>
      <p:sp>
        <p:nvSpPr>
          <p:cNvPr id="8" name="Google Shape;8;p2"/>
          <p:cNvSpPr txBox="1">
            <a:spLocks noGrp="1"/>
          </p:cNvSpPr>
          <p:nvPr>
            <p:ph type="body" idx="1"/>
          </p:nvPr>
        </p:nvSpPr>
        <p:spPr>
          <a:xfrm>
            <a:off x="696687" y="4267200"/>
            <a:ext cx="13585370" cy="1066800"/>
          </a:xfrm>
          <a:prstGeom prst="rect">
            <a:avLst/>
          </a:prstGeom>
          <a:solidFill>
            <a:srgbClr val="C4172F"/>
          </a:solidFill>
          <a:ln w="9525" cap="flat" cmpd="sng">
            <a:solidFill>
              <a:srgbClr val="C4172F"/>
            </a:solidFill>
            <a:prstDash val="solid"/>
            <a:round/>
            <a:headEnd type="none" w="sm" len="sm"/>
            <a:tailEnd type="none" w="sm" len="sm"/>
          </a:ln>
        </p:spPr>
        <p:txBody>
          <a:bodyPr spcFirstLastPara="1" wrap="square" lIns="91425" tIns="91425" rIns="91425" bIns="91425" anchor="t" anchorCtr="0">
            <a:noAutofit/>
          </a:bodyPr>
          <a:lstStyle>
            <a:lvl1pPr marL="914400" marR="0" lvl="0" indent="-457200" algn="l" rtl="0">
              <a:spcBef>
                <a:spcPts val="840"/>
              </a:spcBef>
              <a:spcAft>
                <a:spcPts val="0"/>
              </a:spcAft>
              <a:buClr>
                <a:schemeClr val="lt1"/>
              </a:buClr>
              <a:buSzPts val="1400"/>
              <a:buFont typeface="Arial"/>
              <a:buNone/>
              <a:defRPr sz="4200" b="1" i="0" u="none" strike="noStrike" cap="none">
                <a:solidFill>
                  <a:schemeClr val="lt1"/>
                </a:solidFill>
                <a:latin typeface="Arial"/>
                <a:ea typeface="Arial"/>
                <a:cs typeface="Arial"/>
                <a:sym typeface="Arial"/>
              </a:defRPr>
            </a:lvl1pPr>
            <a:lvl2pPr marL="1828800" marR="0" lvl="1" indent="-1130300" algn="l" rtl="0">
              <a:spcBef>
                <a:spcPts val="2120"/>
              </a:spcBef>
              <a:spcAft>
                <a:spcPts val="0"/>
              </a:spcAft>
              <a:buClr>
                <a:schemeClr val="dk1"/>
              </a:buClr>
              <a:buSzPts val="5300"/>
              <a:buFont typeface="Arial"/>
              <a:buChar char="–"/>
              <a:defRPr sz="10600" b="0" i="0" u="none" strike="noStrike" cap="none">
                <a:solidFill>
                  <a:schemeClr val="dk1"/>
                </a:solidFill>
                <a:latin typeface="Times New Roman"/>
                <a:ea typeface="Times New Roman"/>
                <a:cs typeface="Times New Roman"/>
                <a:sym typeface="Times New Roman"/>
              </a:defRPr>
            </a:lvl2pPr>
            <a:lvl3pPr marL="2743200" marR="0" lvl="2" indent="-1028700" algn="l" rtl="0">
              <a:spcBef>
                <a:spcPts val="1800"/>
              </a:spcBef>
              <a:spcAft>
                <a:spcPts val="0"/>
              </a:spcAft>
              <a:buClr>
                <a:schemeClr val="dk1"/>
              </a:buClr>
              <a:buSzPts val="4500"/>
              <a:buFont typeface="Arial"/>
              <a:buChar char="•"/>
              <a:defRPr sz="9000" b="0" i="0" u="none" strike="noStrike" cap="none">
                <a:solidFill>
                  <a:schemeClr val="dk1"/>
                </a:solidFill>
                <a:latin typeface="Times New Roman"/>
                <a:ea typeface="Times New Roman"/>
                <a:cs typeface="Times New Roman"/>
                <a:sym typeface="Times New Roman"/>
              </a:defRPr>
            </a:lvl3pPr>
            <a:lvl4pPr marL="3657600" marR="0" lvl="3" indent="-952500"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4pPr>
            <a:lvl5pPr marL="4572000" marR="0" lvl="4" indent="-952500"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5pPr>
            <a:lvl6pPr marL="5486400" marR="0" lvl="5" indent="-952500"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6pPr>
            <a:lvl7pPr marL="6400800" marR="0" lvl="6" indent="-952500"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7pPr>
            <a:lvl8pPr marL="7315200" marR="0" lvl="7" indent="-952500"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8pPr>
            <a:lvl9pPr marL="8229600" marR="0" lvl="8" indent="-952500"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9pPr>
          </a:lstStyle>
          <a:p>
            <a:endParaRPr/>
          </a:p>
        </p:txBody>
      </p:sp>
      <p:sp>
        <p:nvSpPr>
          <p:cNvPr id="9" name="Google Shape;9;p2"/>
          <p:cNvSpPr txBox="1">
            <a:spLocks noGrp="1"/>
          </p:cNvSpPr>
          <p:nvPr>
            <p:ph type="body" idx="2"/>
          </p:nvPr>
        </p:nvSpPr>
        <p:spPr>
          <a:xfrm>
            <a:off x="696687" y="5638800"/>
            <a:ext cx="13585370" cy="8686800"/>
          </a:xfrm>
          <a:prstGeom prst="rect">
            <a:avLst/>
          </a:prstGeom>
          <a:noFill/>
          <a:ln>
            <a:noFill/>
          </a:ln>
        </p:spPr>
        <p:txBody>
          <a:bodyPr spcFirstLastPara="1" wrap="square" lIns="91425" tIns="91425" rIns="91425" bIns="91425" anchor="t" anchorCtr="0">
            <a:noAutofit/>
          </a:bodyPr>
          <a:lstStyle>
            <a:lvl1pPr marL="914400" marR="0" lvl="0" indent="-457200" algn="l" rtl="0">
              <a:spcBef>
                <a:spcPts val="560"/>
              </a:spcBef>
              <a:spcAft>
                <a:spcPts val="0"/>
              </a:spcAft>
              <a:buClr>
                <a:schemeClr val="dk1"/>
              </a:buClr>
              <a:buSzPts val="1400"/>
              <a:buFont typeface="Arial"/>
              <a:buNone/>
              <a:defRPr sz="2800" b="0" i="0" u="none" strike="noStrike" cap="none">
                <a:solidFill>
                  <a:schemeClr val="dk1"/>
                </a:solidFill>
                <a:latin typeface="Times New Roman"/>
                <a:ea typeface="Times New Roman"/>
                <a:cs typeface="Times New Roman"/>
                <a:sym typeface="Times New Roman"/>
              </a:defRPr>
            </a:lvl1pPr>
            <a:lvl2pPr marL="1828800" marR="0" lvl="1" indent="-457200" algn="l" rtl="0">
              <a:spcBef>
                <a:spcPts val="560"/>
              </a:spcBef>
              <a:spcAft>
                <a:spcPts val="0"/>
              </a:spcAft>
              <a:buClr>
                <a:schemeClr val="dk1"/>
              </a:buClr>
              <a:buSzPts val="1400"/>
              <a:buFont typeface="Arial"/>
              <a:buNone/>
              <a:defRPr sz="2800" b="0" i="0" u="none" strike="noStrike" cap="none">
                <a:solidFill>
                  <a:schemeClr val="dk1"/>
                </a:solidFill>
                <a:latin typeface="Times New Roman"/>
                <a:ea typeface="Times New Roman"/>
                <a:cs typeface="Times New Roman"/>
                <a:sym typeface="Times New Roman"/>
              </a:defRPr>
            </a:lvl2pPr>
            <a:lvl3pPr marL="2743200" marR="0" lvl="2" indent="-457200" algn="l" rtl="0">
              <a:spcBef>
                <a:spcPts val="560"/>
              </a:spcBef>
              <a:spcAft>
                <a:spcPts val="0"/>
              </a:spcAft>
              <a:buClr>
                <a:schemeClr val="dk1"/>
              </a:buClr>
              <a:buSzPts val="1400"/>
              <a:buFont typeface="Arial"/>
              <a:buNone/>
              <a:defRPr sz="2800" b="0" i="0" u="none" strike="noStrike" cap="none">
                <a:solidFill>
                  <a:schemeClr val="dk1"/>
                </a:solidFill>
                <a:latin typeface="Times New Roman"/>
                <a:ea typeface="Times New Roman"/>
                <a:cs typeface="Times New Roman"/>
                <a:sym typeface="Times New Roman"/>
              </a:defRPr>
            </a:lvl3pPr>
            <a:lvl4pPr marL="3657600" marR="0" lvl="3" indent="-635000" algn="l" rtl="0">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4pPr>
            <a:lvl5pPr marL="4572000" marR="0" lvl="4" indent="-635000" algn="l" rtl="0">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5pPr>
            <a:lvl6pPr marL="5486400" marR="0" lvl="5" indent="-952500"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6pPr>
            <a:lvl7pPr marL="6400800" marR="0" lvl="6" indent="-952500"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7pPr>
            <a:lvl8pPr marL="7315200" marR="0" lvl="7" indent="-952500"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8pPr>
            <a:lvl9pPr marL="8229600" marR="0" lvl="8" indent="-952500"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9pPr>
          </a:lstStyle>
          <a:p>
            <a:endParaRPr/>
          </a:p>
        </p:txBody>
      </p:sp>
      <p:sp>
        <p:nvSpPr>
          <p:cNvPr id="10" name="Google Shape;10;p2"/>
          <p:cNvSpPr txBox="1">
            <a:spLocks noGrp="1"/>
          </p:cNvSpPr>
          <p:nvPr>
            <p:ph type="body" idx="3"/>
          </p:nvPr>
        </p:nvSpPr>
        <p:spPr>
          <a:xfrm>
            <a:off x="696687" y="14630400"/>
            <a:ext cx="13585370" cy="1066800"/>
          </a:xfrm>
          <a:prstGeom prst="rect">
            <a:avLst/>
          </a:prstGeom>
          <a:solidFill>
            <a:srgbClr val="C4172F"/>
          </a:solidFill>
          <a:ln w="9525" cap="flat" cmpd="sng">
            <a:solidFill>
              <a:srgbClr val="C4172F"/>
            </a:solidFill>
            <a:prstDash val="solid"/>
            <a:round/>
            <a:headEnd type="none" w="sm" len="sm"/>
            <a:tailEnd type="none" w="sm" len="sm"/>
          </a:ln>
        </p:spPr>
        <p:txBody>
          <a:bodyPr spcFirstLastPara="1" wrap="square" lIns="91425" tIns="91425" rIns="91425" bIns="91425" anchor="t" anchorCtr="0">
            <a:noAutofit/>
          </a:bodyPr>
          <a:lstStyle>
            <a:lvl1pPr marL="914400" marR="0" lvl="0" indent="-457200" algn="l" rtl="0">
              <a:spcBef>
                <a:spcPts val="840"/>
              </a:spcBef>
              <a:spcAft>
                <a:spcPts val="0"/>
              </a:spcAft>
              <a:buClr>
                <a:schemeClr val="lt1"/>
              </a:buClr>
              <a:buSzPts val="1400"/>
              <a:buFont typeface="Arial"/>
              <a:buNone/>
              <a:defRPr sz="4200" b="1" i="0" u="none" strike="noStrike" cap="none">
                <a:solidFill>
                  <a:schemeClr val="lt1"/>
                </a:solidFill>
                <a:latin typeface="Arial"/>
                <a:ea typeface="Arial"/>
                <a:cs typeface="Arial"/>
                <a:sym typeface="Arial"/>
              </a:defRPr>
            </a:lvl1pPr>
            <a:lvl2pPr marL="1828800" marR="0" lvl="1" indent="-1130300" algn="l" rtl="0">
              <a:spcBef>
                <a:spcPts val="2120"/>
              </a:spcBef>
              <a:spcAft>
                <a:spcPts val="0"/>
              </a:spcAft>
              <a:buClr>
                <a:schemeClr val="dk1"/>
              </a:buClr>
              <a:buSzPts val="5300"/>
              <a:buFont typeface="Arial"/>
              <a:buChar char="–"/>
              <a:defRPr sz="10600" b="0" i="0" u="none" strike="noStrike" cap="none">
                <a:solidFill>
                  <a:schemeClr val="dk1"/>
                </a:solidFill>
                <a:latin typeface="Times New Roman"/>
                <a:ea typeface="Times New Roman"/>
                <a:cs typeface="Times New Roman"/>
                <a:sym typeface="Times New Roman"/>
              </a:defRPr>
            </a:lvl2pPr>
            <a:lvl3pPr marL="2743200" marR="0" lvl="2" indent="-1028700" algn="l" rtl="0">
              <a:spcBef>
                <a:spcPts val="1800"/>
              </a:spcBef>
              <a:spcAft>
                <a:spcPts val="0"/>
              </a:spcAft>
              <a:buClr>
                <a:schemeClr val="dk1"/>
              </a:buClr>
              <a:buSzPts val="4500"/>
              <a:buFont typeface="Arial"/>
              <a:buChar char="•"/>
              <a:defRPr sz="9000" b="0" i="0" u="none" strike="noStrike" cap="none">
                <a:solidFill>
                  <a:schemeClr val="dk1"/>
                </a:solidFill>
                <a:latin typeface="Times New Roman"/>
                <a:ea typeface="Times New Roman"/>
                <a:cs typeface="Times New Roman"/>
                <a:sym typeface="Times New Roman"/>
              </a:defRPr>
            </a:lvl3pPr>
            <a:lvl4pPr marL="3657600" marR="0" lvl="3" indent="-952500"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4pPr>
            <a:lvl5pPr marL="4572000" marR="0" lvl="4" indent="-952500"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5pPr>
            <a:lvl6pPr marL="5486400" marR="0" lvl="5" indent="-952500"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6pPr>
            <a:lvl7pPr marL="6400800" marR="0" lvl="6" indent="-952500"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7pPr>
            <a:lvl8pPr marL="7315200" marR="0" lvl="7" indent="-952500"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8pPr>
            <a:lvl9pPr marL="8229600" marR="0" lvl="8" indent="-952500"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9pPr>
          </a:lstStyle>
          <a:p>
            <a:endParaRPr/>
          </a:p>
        </p:txBody>
      </p:sp>
      <p:sp>
        <p:nvSpPr>
          <p:cNvPr id="11" name="Google Shape;11;p2"/>
          <p:cNvSpPr txBox="1">
            <a:spLocks noGrp="1"/>
          </p:cNvSpPr>
          <p:nvPr>
            <p:ph type="body" idx="4"/>
          </p:nvPr>
        </p:nvSpPr>
        <p:spPr>
          <a:xfrm>
            <a:off x="696687" y="16002000"/>
            <a:ext cx="13585370" cy="7315200"/>
          </a:xfrm>
          <a:prstGeom prst="rect">
            <a:avLst/>
          </a:prstGeom>
          <a:noFill/>
          <a:ln>
            <a:noFill/>
          </a:ln>
        </p:spPr>
        <p:txBody>
          <a:bodyPr spcFirstLastPara="1" wrap="square" lIns="91425" tIns="91425" rIns="91425" bIns="91425" anchor="t" anchorCtr="0">
            <a:noAutofit/>
          </a:bodyPr>
          <a:lstStyle>
            <a:lvl1pPr marL="914400" marR="0" lvl="0" indent="-457200" algn="l" rtl="0">
              <a:lnSpc>
                <a:spcPct val="100000"/>
              </a:lnSpc>
              <a:spcBef>
                <a:spcPts val="560"/>
              </a:spcBef>
              <a:spcAft>
                <a:spcPts val="0"/>
              </a:spcAft>
              <a:buClr>
                <a:schemeClr val="dk1"/>
              </a:buClr>
              <a:buSzPts val="1400"/>
              <a:buFont typeface="Arial"/>
              <a:buNone/>
              <a:defRPr sz="2800" b="0" i="0" u="none" strike="noStrike" cap="none">
                <a:solidFill>
                  <a:schemeClr val="dk1"/>
                </a:solidFill>
                <a:latin typeface="Times New Roman"/>
                <a:ea typeface="Times New Roman"/>
                <a:cs typeface="Times New Roman"/>
                <a:sym typeface="Times New Roman"/>
              </a:defRPr>
            </a:lvl1pPr>
            <a:lvl2pPr marL="1828800" marR="0" lvl="1" indent="-635000" algn="l" rtl="0">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2pPr>
            <a:lvl3pPr marL="2743200" marR="0" lvl="2" indent="-635000" algn="l" rtl="0">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3pPr>
            <a:lvl4pPr marL="3657600" marR="0" lvl="3" indent="-635000" algn="l" rtl="0">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4pPr>
            <a:lvl5pPr marL="4572000" marR="0" lvl="4" indent="-635000" algn="l" rtl="0">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5pPr>
            <a:lvl6pPr marL="5486400" marR="0" lvl="5" indent="-952500"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6pPr>
            <a:lvl7pPr marL="6400800" marR="0" lvl="6" indent="-952500"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7pPr>
            <a:lvl8pPr marL="7315200" marR="0" lvl="7" indent="-952500"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8pPr>
            <a:lvl9pPr marL="8229600" marR="0" lvl="8" indent="-952500"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2"/>
          <p:cNvSpPr txBox="1">
            <a:spLocks noGrp="1"/>
          </p:cNvSpPr>
          <p:nvPr>
            <p:ph type="body" idx="5"/>
          </p:nvPr>
        </p:nvSpPr>
        <p:spPr>
          <a:xfrm>
            <a:off x="696687" y="23622000"/>
            <a:ext cx="13585370" cy="1066800"/>
          </a:xfrm>
          <a:prstGeom prst="rect">
            <a:avLst/>
          </a:prstGeom>
          <a:solidFill>
            <a:srgbClr val="C4172F"/>
          </a:solidFill>
          <a:ln w="9525" cap="flat" cmpd="sng">
            <a:solidFill>
              <a:srgbClr val="C4172F"/>
            </a:solidFill>
            <a:prstDash val="solid"/>
            <a:round/>
            <a:headEnd type="none" w="sm" len="sm"/>
            <a:tailEnd type="none" w="sm" len="sm"/>
          </a:ln>
        </p:spPr>
        <p:txBody>
          <a:bodyPr spcFirstLastPara="1" wrap="square" lIns="91425" tIns="91425" rIns="91425" bIns="91425" anchor="t" anchorCtr="0">
            <a:noAutofit/>
          </a:bodyPr>
          <a:lstStyle>
            <a:lvl1pPr marL="914400" marR="0" lvl="0" indent="-457200" algn="l" rtl="0">
              <a:spcBef>
                <a:spcPts val="840"/>
              </a:spcBef>
              <a:spcAft>
                <a:spcPts val="0"/>
              </a:spcAft>
              <a:buClr>
                <a:schemeClr val="lt1"/>
              </a:buClr>
              <a:buSzPts val="1400"/>
              <a:buFont typeface="Arial"/>
              <a:buNone/>
              <a:defRPr sz="4200" b="1" i="0" u="none" strike="noStrike" cap="none">
                <a:solidFill>
                  <a:schemeClr val="lt1"/>
                </a:solidFill>
                <a:latin typeface="Arial"/>
                <a:ea typeface="Arial"/>
                <a:cs typeface="Arial"/>
                <a:sym typeface="Arial"/>
              </a:defRPr>
            </a:lvl1pPr>
            <a:lvl2pPr marL="1828800" marR="0" lvl="1" indent="-1130300" algn="l" rtl="0">
              <a:spcBef>
                <a:spcPts val="2120"/>
              </a:spcBef>
              <a:spcAft>
                <a:spcPts val="0"/>
              </a:spcAft>
              <a:buClr>
                <a:schemeClr val="dk1"/>
              </a:buClr>
              <a:buSzPts val="5300"/>
              <a:buFont typeface="Arial"/>
              <a:buChar char="–"/>
              <a:defRPr sz="10600" b="0" i="0" u="none" strike="noStrike" cap="none">
                <a:solidFill>
                  <a:schemeClr val="dk1"/>
                </a:solidFill>
                <a:latin typeface="Times New Roman"/>
                <a:ea typeface="Times New Roman"/>
                <a:cs typeface="Times New Roman"/>
                <a:sym typeface="Times New Roman"/>
              </a:defRPr>
            </a:lvl2pPr>
            <a:lvl3pPr marL="2743200" marR="0" lvl="2" indent="-1028700" algn="l" rtl="0">
              <a:spcBef>
                <a:spcPts val="1800"/>
              </a:spcBef>
              <a:spcAft>
                <a:spcPts val="0"/>
              </a:spcAft>
              <a:buClr>
                <a:schemeClr val="dk1"/>
              </a:buClr>
              <a:buSzPts val="4500"/>
              <a:buFont typeface="Arial"/>
              <a:buChar char="•"/>
              <a:defRPr sz="9000" b="0" i="0" u="none" strike="noStrike" cap="none">
                <a:solidFill>
                  <a:schemeClr val="dk1"/>
                </a:solidFill>
                <a:latin typeface="Times New Roman"/>
                <a:ea typeface="Times New Roman"/>
                <a:cs typeface="Times New Roman"/>
                <a:sym typeface="Times New Roman"/>
              </a:defRPr>
            </a:lvl3pPr>
            <a:lvl4pPr marL="3657600" marR="0" lvl="3" indent="-952500"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4pPr>
            <a:lvl5pPr marL="4572000" marR="0" lvl="4" indent="-952500"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5pPr>
            <a:lvl6pPr marL="5486400" marR="0" lvl="5" indent="-952500"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6pPr>
            <a:lvl7pPr marL="6400800" marR="0" lvl="6" indent="-952500"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7pPr>
            <a:lvl8pPr marL="7315200" marR="0" lvl="7" indent="-952500"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8pPr>
            <a:lvl9pPr marL="8229600" marR="0" lvl="8" indent="-952500"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9pPr>
          </a:lstStyle>
          <a:p>
            <a:endParaRPr/>
          </a:p>
        </p:txBody>
      </p:sp>
      <p:sp>
        <p:nvSpPr>
          <p:cNvPr id="13" name="Google Shape;13;p2"/>
          <p:cNvSpPr txBox="1">
            <a:spLocks noGrp="1"/>
          </p:cNvSpPr>
          <p:nvPr>
            <p:ph type="body" idx="6"/>
          </p:nvPr>
        </p:nvSpPr>
        <p:spPr>
          <a:xfrm>
            <a:off x="696687" y="24993600"/>
            <a:ext cx="13585370" cy="7315200"/>
          </a:xfrm>
          <a:prstGeom prst="rect">
            <a:avLst/>
          </a:prstGeom>
          <a:noFill/>
          <a:ln>
            <a:noFill/>
          </a:ln>
        </p:spPr>
        <p:txBody>
          <a:bodyPr spcFirstLastPara="1" wrap="square" lIns="91425" tIns="91425" rIns="91425" bIns="91425" anchor="t" anchorCtr="0">
            <a:noAutofit/>
          </a:bodyPr>
          <a:lstStyle>
            <a:lvl1pPr marL="914400" marR="0" lvl="0" indent="-457200" algn="l" rtl="0">
              <a:lnSpc>
                <a:spcPct val="100000"/>
              </a:lnSpc>
              <a:spcBef>
                <a:spcPts val="560"/>
              </a:spcBef>
              <a:spcAft>
                <a:spcPts val="0"/>
              </a:spcAft>
              <a:buClr>
                <a:schemeClr val="dk1"/>
              </a:buClr>
              <a:buSzPts val="1400"/>
              <a:buFont typeface="Arial"/>
              <a:buNone/>
              <a:defRPr sz="2800" b="0" i="0" u="none" strike="noStrike" cap="none">
                <a:solidFill>
                  <a:schemeClr val="dk1"/>
                </a:solidFill>
                <a:latin typeface="Times New Roman"/>
                <a:ea typeface="Times New Roman"/>
                <a:cs typeface="Times New Roman"/>
                <a:sym typeface="Times New Roman"/>
              </a:defRPr>
            </a:lvl1pPr>
            <a:lvl2pPr marL="1828800" marR="0" lvl="1" indent="-635000" algn="l" rtl="0">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2pPr>
            <a:lvl3pPr marL="2743200" marR="0" lvl="2" indent="-635000" algn="l" rtl="0">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3pPr>
            <a:lvl4pPr marL="3657600" marR="0" lvl="3" indent="-635000" algn="l" rtl="0">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4pPr>
            <a:lvl5pPr marL="4572000" marR="0" lvl="4" indent="-635000" algn="l" rtl="0">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5pPr>
            <a:lvl6pPr marL="5486400" marR="0" lvl="5" indent="-952500"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6pPr>
            <a:lvl7pPr marL="6400800" marR="0" lvl="6" indent="-952500"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7pPr>
            <a:lvl8pPr marL="7315200" marR="0" lvl="7" indent="-952500"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8pPr>
            <a:lvl9pPr marL="8229600" marR="0" lvl="8" indent="-952500"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9pPr>
          </a:lstStyle>
          <a:p>
            <a:endParaRPr/>
          </a:p>
        </p:txBody>
      </p:sp>
      <p:sp>
        <p:nvSpPr>
          <p:cNvPr id="14" name="Google Shape;14;p2"/>
          <p:cNvSpPr txBox="1">
            <a:spLocks noGrp="1"/>
          </p:cNvSpPr>
          <p:nvPr>
            <p:ph type="body" idx="7"/>
          </p:nvPr>
        </p:nvSpPr>
        <p:spPr>
          <a:xfrm>
            <a:off x="15152917" y="4267200"/>
            <a:ext cx="13585370" cy="1066800"/>
          </a:xfrm>
          <a:prstGeom prst="rect">
            <a:avLst/>
          </a:prstGeom>
          <a:solidFill>
            <a:srgbClr val="C4172F"/>
          </a:solidFill>
          <a:ln w="9525" cap="flat" cmpd="sng">
            <a:solidFill>
              <a:srgbClr val="C4172F"/>
            </a:solidFill>
            <a:prstDash val="solid"/>
            <a:round/>
            <a:headEnd type="none" w="sm" len="sm"/>
            <a:tailEnd type="none" w="sm" len="sm"/>
          </a:ln>
        </p:spPr>
        <p:txBody>
          <a:bodyPr spcFirstLastPara="1" wrap="square" lIns="91425" tIns="91425" rIns="91425" bIns="91425" anchor="t" anchorCtr="0">
            <a:noAutofit/>
          </a:bodyPr>
          <a:lstStyle>
            <a:lvl1pPr marL="914400" marR="0" lvl="0" indent="-457200" algn="l" rtl="0">
              <a:spcBef>
                <a:spcPts val="840"/>
              </a:spcBef>
              <a:spcAft>
                <a:spcPts val="0"/>
              </a:spcAft>
              <a:buClr>
                <a:schemeClr val="lt1"/>
              </a:buClr>
              <a:buSzPts val="1400"/>
              <a:buFont typeface="Arial"/>
              <a:buNone/>
              <a:defRPr sz="4200" b="1" i="0" u="none" strike="noStrike" cap="none">
                <a:solidFill>
                  <a:schemeClr val="lt1"/>
                </a:solidFill>
                <a:latin typeface="Arial"/>
                <a:ea typeface="Arial"/>
                <a:cs typeface="Arial"/>
                <a:sym typeface="Arial"/>
              </a:defRPr>
            </a:lvl1pPr>
            <a:lvl2pPr marL="1828800" marR="0" lvl="1" indent="-1130300" algn="l" rtl="0">
              <a:spcBef>
                <a:spcPts val="2120"/>
              </a:spcBef>
              <a:spcAft>
                <a:spcPts val="0"/>
              </a:spcAft>
              <a:buClr>
                <a:schemeClr val="dk1"/>
              </a:buClr>
              <a:buSzPts val="5300"/>
              <a:buFont typeface="Arial"/>
              <a:buChar char="–"/>
              <a:defRPr sz="10600" b="0" i="0" u="none" strike="noStrike" cap="none">
                <a:solidFill>
                  <a:schemeClr val="dk1"/>
                </a:solidFill>
                <a:latin typeface="Times New Roman"/>
                <a:ea typeface="Times New Roman"/>
                <a:cs typeface="Times New Roman"/>
                <a:sym typeface="Times New Roman"/>
              </a:defRPr>
            </a:lvl2pPr>
            <a:lvl3pPr marL="2743200" marR="0" lvl="2" indent="-1028700" algn="l" rtl="0">
              <a:spcBef>
                <a:spcPts val="1800"/>
              </a:spcBef>
              <a:spcAft>
                <a:spcPts val="0"/>
              </a:spcAft>
              <a:buClr>
                <a:schemeClr val="dk1"/>
              </a:buClr>
              <a:buSzPts val="4500"/>
              <a:buFont typeface="Arial"/>
              <a:buChar char="•"/>
              <a:defRPr sz="9000" b="0" i="0" u="none" strike="noStrike" cap="none">
                <a:solidFill>
                  <a:schemeClr val="dk1"/>
                </a:solidFill>
                <a:latin typeface="Times New Roman"/>
                <a:ea typeface="Times New Roman"/>
                <a:cs typeface="Times New Roman"/>
                <a:sym typeface="Times New Roman"/>
              </a:defRPr>
            </a:lvl3pPr>
            <a:lvl4pPr marL="3657600" marR="0" lvl="3" indent="-952500"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4pPr>
            <a:lvl5pPr marL="4572000" marR="0" lvl="4" indent="-952500"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5pPr>
            <a:lvl6pPr marL="5486400" marR="0" lvl="5" indent="-952500"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6pPr>
            <a:lvl7pPr marL="6400800" marR="0" lvl="6" indent="-952500"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7pPr>
            <a:lvl8pPr marL="7315200" marR="0" lvl="7" indent="-952500"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8pPr>
            <a:lvl9pPr marL="8229600" marR="0" lvl="8" indent="-952500"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9pPr>
          </a:lstStyle>
          <a:p>
            <a:endParaRPr/>
          </a:p>
        </p:txBody>
      </p:sp>
      <p:sp>
        <p:nvSpPr>
          <p:cNvPr id="15" name="Google Shape;15;p2"/>
          <p:cNvSpPr txBox="1">
            <a:spLocks noGrp="1"/>
          </p:cNvSpPr>
          <p:nvPr>
            <p:ph type="body" idx="8"/>
          </p:nvPr>
        </p:nvSpPr>
        <p:spPr>
          <a:xfrm>
            <a:off x="29609145" y="24993600"/>
            <a:ext cx="13585370" cy="7315200"/>
          </a:xfrm>
          <a:prstGeom prst="rect">
            <a:avLst/>
          </a:prstGeom>
          <a:noFill/>
          <a:ln>
            <a:noFill/>
          </a:ln>
        </p:spPr>
        <p:txBody>
          <a:bodyPr spcFirstLastPara="1" wrap="square" lIns="91425" tIns="91425" rIns="91425" bIns="91425" anchor="t" anchorCtr="0">
            <a:noAutofit/>
          </a:bodyPr>
          <a:lstStyle>
            <a:lvl1pPr marL="914400" marR="0" lvl="0" indent="-635000" algn="l" rtl="0">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1pPr>
            <a:lvl2pPr marL="1828800" marR="0" lvl="1" indent="-635000" algn="l" rtl="0">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2pPr>
            <a:lvl3pPr marL="2743200" marR="0" lvl="2" indent="-635000" algn="l" rtl="0">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3pPr>
            <a:lvl4pPr marL="3657600" marR="0" lvl="3" indent="-635000" algn="l" rtl="0">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4pPr>
            <a:lvl5pPr marL="4572000" marR="0" lvl="4" indent="-635000" algn="l" rtl="0">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5pPr>
            <a:lvl6pPr marL="5486400" marR="0" lvl="5" indent="-952500"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6pPr>
            <a:lvl7pPr marL="6400800" marR="0" lvl="6" indent="-952500"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7pPr>
            <a:lvl8pPr marL="7315200" marR="0" lvl="7" indent="-952500"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8pPr>
            <a:lvl9pPr marL="8229600" marR="0" lvl="8" indent="-952500"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9pPr>
          </a:lstStyle>
          <a:p>
            <a:endParaRPr/>
          </a:p>
        </p:txBody>
      </p:sp>
      <p:sp>
        <p:nvSpPr>
          <p:cNvPr id="16" name="Google Shape;16;p2"/>
          <p:cNvSpPr txBox="1">
            <a:spLocks noGrp="1"/>
          </p:cNvSpPr>
          <p:nvPr>
            <p:ph type="body" idx="9"/>
          </p:nvPr>
        </p:nvSpPr>
        <p:spPr>
          <a:xfrm>
            <a:off x="29609145" y="4267200"/>
            <a:ext cx="13585370" cy="1066800"/>
          </a:xfrm>
          <a:prstGeom prst="rect">
            <a:avLst/>
          </a:prstGeom>
          <a:solidFill>
            <a:srgbClr val="C4172F"/>
          </a:solidFill>
          <a:ln w="9525" cap="flat" cmpd="sng">
            <a:solidFill>
              <a:srgbClr val="C4172F"/>
            </a:solidFill>
            <a:prstDash val="solid"/>
            <a:round/>
            <a:headEnd type="none" w="sm" len="sm"/>
            <a:tailEnd type="none" w="sm" len="sm"/>
          </a:ln>
        </p:spPr>
        <p:txBody>
          <a:bodyPr spcFirstLastPara="1" wrap="square" lIns="91425" tIns="91425" rIns="91425" bIns="91425" anchor="t" anchorCtr="0">
            <a:noAutofit/>
          </a:bodyPr>
          <a:lstStyle>
            <a:lvl1pPr marL="914400" marR="0" lvl="0" indent="-457200" algn="l" rtl="0">
              <a:spcBef>
                <a:spcPts val="840"/>
              </a:spcBef>
              <a:spcAft>
                <a:spcPts val="0"/>
              </a:spcAft>
              <a:buClr>
                <a:schemeClr val="lt1"/>
              </a:buClr>
              <a:buSzPts val="1400"/>
              <a:buFont typeface="Arial"/>
              <a:buNone/>
              <a:defRPr sz="4200" b="1" i="0" u="none" strike="noStrike" cap="none">
                <a:solidFill>
                  <a:schemeClr val="lt1"/>
                </a:solidFill>
                <a:latin typeface="Arial"/>
                <a:ea typeface="Arial"/>
                <a:cs typeface="Arial"/>
                <a:sym typeface="Arial"/>
              </a:defRPr>
            </a:lvl1pPr>
            <a:lvl2pPr marL="1828800" marR="0" lvl="1" indent="-1130300" algn="l" rtl="0">
              <a:spcBef>
                <a:spcPts val="2120"/>
              </a:spcBef>
              <a:spcAft>
                <a:spcPts val="0"/>
              </a:spcAft>
              <a:buClr>
                <a:schemeClr val="dk1"/>
              </a:buClr>
              <a:buSzPts val="5300"/>
              <a:buFont typeface="Arial"/>
              <a:buChar char="–"/>
              <a:defRPr sz="10600" b="0" i="0" u="none" strike="noStrike" cap="none">
                <a:solidFill>
                  <a:schemeClr val="dk1"/>
                </a:solidFill>
                <a:latin typeface="Times New Roman"/>
                <a:ea typeface="Times New Roman"/>
                <a:cs typeface="Times New Roman"/>
                <a:sym typeface="Times New Roman"/>
              </a:defRPr>
            </a:lvl2pPr>
            <a:lvl3pPr marL="2743200" marR="0" lvl="2" indent="-1028700" algn="l" rtl="0">
              <a:spcBef>
                <a:spcPts val="1800"/>
              </a:spcBef>
              <a:spcAft>
                <a:spcPts val="0"/>
              </a:spcAft>
              <a:buClr>
                <a:schemeClr val="dk1"/>
              </a:buClr>
              <a:buSzPts val="4500"/>
              <a:buFont typeface="Arial"/>
              <a:buChar char="•"/>
              <a:defRPr sz="9000" b="0" i="0" u="none" strike="noStrike" cap="none">
                <a:solidFill>
                  <a:schemeClr val="dk1"/>
                </a:solidFill>
                <a:latin typeface="Times New Roman"/>
                <a:ea typeface="Times New Roman"/>
                <a:cs typeface="Times New Roman"/>
                <a:sym typeface="Times New Roman"/>
              </a:defRPr>
            </a:lvl3pPr>
            <a:lvl4pPr marL="3657600" marR="0" lvl="3" indent="-952500"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4pPr>
            <a:lvl5pPr marL="4572000" marR="0" lvl="4" indent="-952500"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5pPr>
            <a:lvl6pPr marL="5486400" marR="0" lvl="5" indent="-952500"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6pPr>
            <a:lvl7pPr marL="6400800" marR="0" lvl="6" indent="-952500"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7pPr>
            <a:lvl8pPr marL="7315200" marR="0" lvl="7" indent="-952500"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8pPr>
            <a:lvl9pPr marL="8229600" marR="0" lvl="8" indent="-952500"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9pPr>
          </a:lstStyle>
          <a:p>
            <a:endParaRPr/>
          </a:p>
        </p:txBody>
      </p:sp>
      <p:sp>
        <p:nvSpPr>
          <p:cNvPr id="17" name="Google Shape;17;p2"/>
          <p:cNvSpPr txBox="1">
            <a:spLocks noGrp="1"/>
          </p:cNvSpPr>
          <p:nvPr>
            <p:ph type="body" idx="13"/>
          </p:nvPr>
        </p:nvSpPr>
        <p:spPr>
          <a:xfrm>
            <a:off x="29609145" y="5638800"/>
            <a:ext cx="13585370" cy="17678400"/>
          </a:xfrm>
          <a:prstGeom prst="rect">
            <a:avLst/>
          </a:prstGeom>
          <a:noFill/>
          <a:ln>
            <a:noFill/>
          </a:ln>
        </p:spPr>
        <p:txBody>
          <a:bodyPr spcFirstLastPara="1" wrap="square" lIns="91425" tIns="91425" rIns="91425" bIns="91425" anchor="t" anchorCtr="0">
            <a:noAutofit/>
          </a:bodyPr>
          <a:lstStyle>
            <a:lvl1pPr marL="914400" marR="0" lvl="0" indent="-635000" algn="l" rtl="0">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1pPr>
            <a:lvl2pPr marL="1828800" marR="0" lvl="1" indent="-635000" algn="l" rtl="0">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2pPr>
            <a:lvl3pPr marL="2743200" marR="0" lvl="2" indent="-635000" algn="l" rtl="0">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3pPr>
            <a:lvl4pPr marL="3657600" marR="0" lvl="3" indent="-635000" algn="l" rtl="0">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4pPr>
            <a:lvl5pPr marL="4572000" marR="0" lvl="4" indent="-635000" algn="l" rtl="0">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5pPr>
            <a:lvl6pPr marL="5486400" marR="0" lvl="5" indent="-952500"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6pPr>
            <a:lvl7pPr marL="6400800" marR="0" lvl="6" indent="-952500"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7pPr>
            <a:lvl8pPr marL="7315200" marR="0" lvl="7" indent="-952500"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8pPr>
            <a:lvl9pPr marL="8229600" marR="0" lvl="8" indent="-952500"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9pPr>
          </a:lstStyle>
          <a:p>
            <a:endParaRPr/>
          </a:p>
        </p:txBody>
      </p:sp>
      <p:sp>
        <p:nvSpPr>
          <p:cNvPr id="18" name="Google Shape;18;p2"/>
          <p:cNvSpPr txBox="1">
            <a:spLocks noGrp="1"/>
          </p:cNvSpPr>
          <p:nvPr>
            <p:ph type="body" idx="14"/>
          </p:nvPr>
        </p:nvSpPr>
        <p:spPr>
          <a:xfrm>
            <a:off x="29609145" y="23622000"/>
            <a:ext cx="13585370" cy="1066800"/>
          </a:xfrm>
          <a:prstGeom prst="rect">
            <a:avLst/>
          </a:prstGeom>
          <a:solidFill>
            <a:srgbClr val="C4172F"/>
          </a:solidFill>
          <a:ln w="9525" cap="flat" cmpd="sng">
            <a:solidFill>
              <a:srgbClr val="C4172F"/>
            </a:solidFill>
            <a:prstDash val="solid"/>
            <a:round/>
            <a:headEnd type="none" w="sm" len="sm"/>
            <a:tailEnd type="none" w="sm" len="sm"/>
          </a:ln>
        </p:spPr>
        <p:txBody>
          <a:bodyPr spcFirstLastPara="1" wrap="square" lIns="91425" tIns="91425" rIns="91425" bIns="91425" anchor="t" anchorCtr="0">
            <a:noAutofit/>
          </a:bodyPr>
          <a:lstStyle>
            <a:lvl1pPr marL="914400" marR="0" lvl="0" indent="-457200" algn="l" rtl="0">
              <a:spcBef>
                <a:spcPts val="840"/>
              </a:spcBef>
              <a:spcAft>
                <a:spcPts val="0"/>
              </a:spcAft>
              <a:buClr>
                <a:schemeClr val="lt1"/>
              </a:buClr>
              <a:buSzPts val="1400"/>
              <a:buFont typeface="Arial"/>
              <a:buNone/>
              <a:defRPr sz="4200" b="1" i="0" u="none" strike="noStrike" cap="none">
                <a:solidFill>
                  <a:schemeClr val="lt1"/>
                </a:solidFill>
                <a:latin typeface="Arial"/>
                <a:ea typeface="Arial"/>
                <a:cs typeface="Arial"/>
                <a:sym typeface="Arial"/>
              </a:defRPr>
            </a:lvl1pPr>
            <a:lvl2pPr marL="1828800" marR="0" lvl="1" indent="-1130300" algn="l" rtl="0">
              <a:spcBef>
                <a:spcPts val="2120"/>
              </a:spcBef>
              <a:spcAft>
                <a:spcPts val="0"/>
              </a:spcAft>
              <a:buClr>
                <a:schemeClr val="dk1"/>
              </a:buClr>
              <a:buSzPts val="5300"/>
              <a:buFont typeface="Arial"/>
              <a:buChar char="–"/>
              <a:defRPr sz="10600" b="0" i="0" u="none" strike="noStrike" cap="none">
                <a:solidFill>
                  <a:schemeClr val="dk1"/>
                </a:solidFill>
                <a:latin typeface="Times New Roman"/>
                <a:ea typeface="Times New Roman"/>
                <a:cs typeface="Times New Roman"/>
                <a:sym typeface="Times New Roman"/>
              </a:defRPr>
            </a:lvl2pPr>
            <a:lvl3pPr marL="2743200" marR="0" lvl="2" indent="-1028700" algn="l" rtl="0">
              <a:spcBef>
                <a:spcPts val="1800"/>
              </a:spcBef>
              <a:spcAft>
                <a:spcPts val="0"/>
              </a:spcAft>
              <a:buClr>
                <a:schemeClr val="dk1"/>
              </a:buClr>
              <a:buSzPts val="4500"/>
              <a:buFont typeface="Arial"/>
              <a:buChar char="•"/>
              <a:defRPr sz="9000" b="0" i="0" u="none" strike="noStrike" cap="none">
                <a:solidFill>
                  <a:schemeClr val="dk1"/>
                </a:solidFill>
                <a:latin typeface="Times New Roman"/>
                <a:ea typeface="Times New Roman"/>
                <a:cs typeface="Times New Roman"/>
                <a:sym typeface="Times New Roman"/>
              </a:defRPr>
            </a:lvl3pPr>
            <a:lvl4pPr marL="3657600" marR="0" lvl="3" indent="-952500"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4pPr>
            <a:lvl5pPr marL="4572000" marR="0" lvl="4" indent="-952500"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5pPr>
            <a:lvl6pPr marL="5486400" marR="0" lvl="5" indent="-952500"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6pPr>
            <a:lvl7pPr marL="6400800" marR="0" lvl="6" indent="-952500"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7pPr>
            <a:lvl8pPr marL="7315200" marR="0" lvl="7" indent="-952500"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8pPr>
            <a:lvl9pPr marL="8229600" marR="0" lvl="8" indent="-952500"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9pPr>
          </a:lstStyle>
          <a:p>
            <a:endParaRPr/>
          </a:p>
        </p:txBody>
      </p:sp>
      <p:sp>
        <p:nvSpPr>
          <p:cNvPr id="19" name="Google Shape;19;p2"/>
          <p:cNvSpPr txBox="1">
            <a:spLocks noGrp="1"/>
          </p:cNvSpPr>
          <p:nvPr>
            <p:ph type="body" idx="15"/>
          </p:nvPr>
        </p:nvSpPr>
        <p:spPr>
          <a:xfrm>
            <a:off x="15152917" y="5638801"/>
            <a:ext cx="13585370" cy="26670002"/>
          </a:xfrm>
          <a:prstGeom prst="rect">
            <a:avLst/>
          </a:prstGeom>
          <a:noFill/>
          <a:ln>
            <a:noFill/>
          </a:ln>
        </p:spPr>
        <p:txBody>
          <a:bodyPr spcFirstLastPara="1" wrap="square" lIns="91425" tIns="91425" rIns="91425" bIns="91425" anchor="t" anchorCtr="0">
            <a:noAutofit/>
          </a:bodyPr>
          <a:lstStyle>
            <a:lvl1pPr marL="914400" marR="0" lvl="0" indent="-457200" algn="l" rtl="0">
              <a:spcBef>
                <a:spcPts val="560"/>
              </a:spcBef>
              <a:spcAft>
                <a:spcPts val="0"/>
              </a:spcAft>
              <a:buClr>
                <a:schemeClr val="dk1"/>
              </a:buClr>
              <a:buSzPts val="1400"/>
              <a:buFont typeface="Arial"/>
              <a:buNone/>
              <a:defRPr sz="2800" b="0" i="0" u="none" strike="noStrike" cap="none">
                <a:solidFill>
                  <a:schemeClr val="dk1"/>
                </a:solidFill>
                <a:latin typeface="Times New Roman"/>
                <a:ea typeface="Times New Roman"/>
                <a:cs typeface="Times New Roman"/>
                <a:sym typeface="Times New Roman"/>
              </a:defRPr>
            </a:lvl1pPr>
            <a:lvl2pPr marL="1828800" marR="0" lvl="1" indent="-457200" algn="l" rtl="0">
              <a:spcBef>
                <a:spcPts val="560"/>
              </a:spcBef>
              <a:spcAft>
                <a:spcPts val="0"/>
              </a:spcAft>
              <a:buClr>
                <a:schemeClr val="dk1"/>
              </a:buClr>
              <a:buSzPts val="1400"/>
              <a:buFont typeface="Arial"/>
              <a:buNone/>
              <a:defRPr sz="2800" b="0" i="0" u="none" strike="noStrike" cap="none">
                <a:solidFill>
                  <a:schemeClr val="dk1"/>
                </a:solidFill>
                <a:latin typeface="Times New Roman"/>
                <a:ea typeface="Times New Roman"/>
                <a:cs typeface="Times New Roman"/>
                <a:sym typeface="Times New Roman"/>
              </a:defRPr>
            </a:lvl2pPr>
            <a:lvl3pPr marL="2743200" marR="0" lvl="2" indent="-635000" algn="l" rtl="0">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3pPr>
            <a:lvl4pPr marL="3657600" marR="0" lvl="3" indent="-635000" algn="l" rtl="0">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4pPr>
            <a:lvl5pPr marL="4572000" marR="0" lvl="4" indent="-635000" algn="l" rtl="0">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5pPr>
            <a:lvl6pPr marL="5486400" marR="0" lvl="5" indent="-952500"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6pPr>
            <a:lvl7pPr marL="6400800" marR="0" lvl="6" indent="-952500"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7pPr>
            <a:lvl8pPr marL="7315200" marR="0" lvl="7" indent="-952500"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8pPr>
            <a:lvl9pPr marL="8229600" marR="0" lvl="8" indent="-952500"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9pPr>
          </a:lstStyle>
          <a:p>
            <a:endParaRPr/>
          </a:p>
        </p:txBody>
      </p:sp>
      <p:sp>
        <p:nvSpPr>
          <p:cNvPr id="20" name="Google Shape;20;p2"/>
          <p:cNvSpPr>
            <a:spLocks noGrp="1"/>
          </p:cNvSpPr>
          <p:nvPr>
            <p:ph type="pic" idx="16"/>
          </p:nvPr>
        </p:nvSpPr>
        <p:spPr>
          <a:xfrm>
            <a:off x="1219205" y="914400"/>
            <a:ext cx="3135086" cy="2743200"/>
          </a:xfrm>
          <a:prstGeom prst="rect">
            <a:avLst/>
          </a:prstGeom>
          <a:solidFill>
            <a:schemeClr val="lt1"/>
          </a:solidFill>
          <a:ln>
            <a:noFill/>
          </a:ln>
        </p:spPr>
        <p:txBody>
          <a:bodyPr spcFirstLastPara="1" wrap="square" lIns="91425" tIns="91425" rIns="91425" bIns="91425" anchor="t" anchorCtr="0">
            <a:noAutofit/>
          </a:bodyPr>
          <a:lstStyle>
            <a:lvl1pPr marL="0" marR="0" lvl="0" indent="0" algn="l" rtl="0">
              <a:spcBef>
                <a:spcPts val="400"/>
              </a:spcBef>
              <a:spcAft>
                <a:spcPts val="0"/>
              </a:spcAft>
              <a:buClr>
                <a:schemeClr val="dk1"/>
              </a:buClr>
              <a:buSzPts val="1400"/>
              <a:buFont typeface="Arial"/>
              <a:buNone/>
              <a:defRPr sz="2000" b="0" i="0" u="none" strike="noStrike" cap="none">
                <a:solidFill>
                  <a:schemeClr val="dk1"/>
                </a:solidFill>
                <a:latin typeface="Times New Roman"/>
                <a:ea typeface="Times New Roman"/>
                <a:cs typeface="Times New Roman"/>
                <a:sym typeface="Times New Roman"/>
              </a:defRPr>
            </a:lvl1pPr>
            <a:lvl2pPr marL="2838140" marR="0" lvl="1" indent="-1110940" algn="l" rtl="0">
              <a:spcBef>
                <a:spcPts val="2120"/>
              </a:spcBef>
              <a:spcAft>
                <a:spcPts val="0"/>
              </a:spcAft>
              <a:buClr>
                <a:schemeClr val="dk1"/>
              </a:buClr>
              <a:buSzPts val="5300"/>
              <a:buFont typeface="Arial"/>
              <a:buChar char="–"/>
              <a:defRPr sz="10600" b="0" i="0" u="none" strike="noStrike" cap="none">
                <a:solidFill>
                  <a:schemeClr val="dk1"/>
                </a:solidFill>
                <a:latin typeface="Times New Roman"/>
                <a:ea typeface="Times New Roman"/>
                <a:cs typeface="Times New Roman"/>
                <a:sym typeface="Times New Roman"/>
              </a:defRPr>
            </a:lvl2pPr>
            <a:lvl3pPr marL="4366370" marR="0" lvl="2" indent="-886568" algn="l" rtl="0">
              <a:spcBef>
                <a:spcPts val="1800"/>
              </a:spcBef>
              <a:spcAft>
                <a:spcPts val="0"/>
              </a:spcAft>
              <a:buClr>
                <a:schemeClr val="dk1"/>
              </a:buClr>
              <a:buSzPts val="4500"/>
              <a:buFont typeface="Arial"/>
              <a:buChar char="•"/>
              <a:defRPr sz="9000" b="0" i="0" u="none" strike="noStrike" cap="none">
                <a:solidFill>
                  <a:schemeClr val="dk1"/>
                </a:solidFill>
                <a:latin typeface="Times New Roman"/>
                <a:ea typeface="Times New Roman"/>
                <a:cs typeface="Times New Roman"/>
                <a:sym typeface="Times New Roman"/>
              </a:defRPr>
            </a:lvl3pPr>
            <a:lvl4pPr marL="6112916" marR="0" lvl="3" indent="-880516"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4pPr>
            <a:lvl5pPr marL="7859462" marR="0" lvl="4" indent="-874462"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5pPr>
            <a:lvl6pPr marL="9606010" marR="0" lvl="5" indent="-893808"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6pPr>
            <a:lvl7pPr marL="11352556" marR="0" lvl="6" indent="-887754"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7pPr>
            <a:lvl8pPr marL="13099106" marR="0" lvl="7" indent="-881704"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8pPr>
            <a:lvl9pPr marL="14845652" marR="0" lvl="8" indent="-875652"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9pPr>
          </a:lstStyle>
          <a:p>
            <a:endParaRPr/>
          </a:p>
        </p:txBody>
      </p:sp>
      <p:sp>
        <p:nvSpPr>
          <p:cNvPr id="21" name="Google Shape;21;p2"/>
          <p:cNvSpPr>
            <a:spLocks noGrp="1"/>
          </p:cNvSpPr>
          <p:nvPr>
            <p:ph type="pic" idx="17"/>
          </p:nvPr>
        </p:nvSpPr>
        <p:spPr>
          <a:xfrm>
            <a:off x="39711091" y="914400"/>
            <a:ext cx="3135086" cy="2743200"/>
          </a:xfrm>
          <a:prstGeom prst="rect">
            <a:avLst/>
          </a:prstGeom>
          <a:solidFill>
            <a:schemeClr val="lt1"/>
          </a:solidFill>
          <a:ln>
            <a:noFill/>
          </a:ln>
        </p:spPr>
        <p:txBody>
          <a:bodyPr spcFirstLastPara="1" wrap="square" lIns="91425" tIns="91425" rIns="91425" bIns="91425" anchor="t" anchorCtr="0">
            <a:noAutofit/>
          </a:bodyPr>
          <a:lstStyle>
            <a:lvl1pPr marL="0" marR="0" lvl="0" indent="0" algn="l" rtl="0">
              <a:spcBef>
                <a:spcPts val="400"/>
              </a:spcBef>
              <a:spcAft>
                <a:spcPts val="0"/>
              </a:spcAft>
              <a:buClr>
                <a:schemeClr val="dk1"/>
              </a:buClr>
              <a:buSzPts val="1400"/>
              <a:buFont typeface="Arial"/>
              <a:buNone/>
              <a:defRPr sz="2000" b="0" i="0" u="none" strike="noStrike" cap="none">
                <a:solidFill>
                  <a:schemeClr val="dk1"/>
                </a:solidFill>
                <a:latin typeface="Times New Roman"/>
                <a:ea typeface="Times New Roman"/>
                <a:cs typeface="Times New Roman"/>
                <a:sym typeface="Times New Roman"/>
              </a:defRPr>
            </a:lvl1pPr>
            <a:lvl2pPr marL="2838140" marR="0" lvl="1" indent="-1110940" algn="l" rtl="0">
              <a:spcBef>
                <a:spcPts val="2120"/>
              </a:spcBef>
              <a:spcAft>
                <a:spcPts val="0"/>
              </a:spcAft>
              <a:buClr>
                <a:schemeClr val="dk1"/>
              </a:buClr>
              <a:buSzPts val="5300"/>
              <a:buFont typeface="Arial"/>
              <a:buChar char="–"/>
              <a:defRPr sz="10600" b="0" i="0" u="none" strike="noStrike" cap="none">
                <a:solidFill>
                  <a:schemeClr val="dk1"/>
                </a:solidFill>
                <a:latin typeface="Times New Roman"/>
                <a:ea typeface="Times New Roman"/>
                <a:cs typeface="Times New Roman"/>
                <a:sym typeface="Times New Roman"/>
              </a:defRPr>
            </a:lvl2pPr>
            <a:lvl3pPr marL="4366370" marR="0" lvl="2" indent="-886568" algn="l" rtl="0">
              <a:spcBef>
                <a:spcPts val="1800"/>
              </a:spcBef>
              <a:spcAft>
                <a:spcPts val="0"/>
              </a:spcAft>
              <a:buClr>
                <a:schemeClr val="dk1"/>
              </a:buClr>
              <a:buSzPts val="4500"/>
              <a:buFont typeface="Arial"/>
              <a:buChar char="•"/>
              <a:defRPr sz="9000" b="0" i="0" u="none" strike="noStrike" cap="none">
                <a:solidFill>
                  <a:schemeClr val="dk1"/>
                </a:solidFill>
                <a:latin typeface="Times New Roman"/>
                <a:ea typeface="Times New Roman"/>
                <a:cs typeface="Times New Roman"/>
                <a:sym typeface="Times New Roman"/>
              </a:defRPr>
            </a:lvl3pPr>
            <a:lvl4pPr marL="6112916" marR="0" lvl="3" indent="-880516"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4pPr>
            <a:lvl5pPr marL="7859462" marR="0" lvl="4" indent="-874462"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5pPr>
            <a:lvl6pPr marL="9606010" marR="0" lvl="5" indent="-893808"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6pPr>
            <a:lvl7pPr marL="11352556" marR="0" lvl="6" indent="-887754"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7pPr>
            <a:lvl8pPr marL="13099106" marR="0" lvl="7" indent="-881704"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8pPr>
            <a:lvl9pPr marL="14845652" marR="0" lvl="8" indent="-875652"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9pPr>
          </a:lstStyle>
          <a:p>
            <a:endParaRPr/>
          </a:p>
        </p:txBody>
      </p:sp>
      <p:sp>
        <p:nvSpPr>
          <p:cNvPr id="22" name="Google Shape;22;p2"/>
          <p:cNvSpPr>
            <a:spLocks noGrp="1"/>
          </p:cNvSpPr>
          <p:nvPr>
            <p:ph type="chart" idx="18"/>
          </p:nvPr>
        </p:nvSpPr>
        <p:spPr>
          <a:xfrm>
            <a:off x="16197949" y="16154400"/>
            <a:ext cx="11495314" cy="6705600"/>
          </a:xfrm>
          <a:prstGeom prst="rect">
            <a:avLst/>
          </a:prstGeom>
          <a:noFill/>
          <a:ln>
            <a:noFill/>
          </a:ln>
        </p:spPr>
        <p:txBody>
          <a:bodyPr spcFirstLastPara="1" wrap="square" lIns="91425" tIns="91425" rIns="91425" bIns="91425" anchor="t" anchorCtr="0">
            <a:noAutofit/>
          </a:bodyPr>
          <a:lstStyle>
            <a:lvl1pPr marL="0" marR="0" lvl="0" indent="0" algn="l" rtl="0">
              <a:spcBef>
                <a:spcPts val="560"/>
              </a:spcBef>
              <a:spcAft>
                <a:spcPts val="0"/>
              </a:spcAft>
              <a:buClr>
                <a:schemeClr val="dk1"/>
              </a:buClr>
              <a:buSzPts val="1400"/>
              <a:buFont typeface="Arial"/>
              <a:buNone/>
              <a:defRPr sz="2800" b="0" i="0" u="none" strike="noStrike" cap="none">
                <a:solidFill>
                  <a:schemeClr val="dk1"/>
                </a:solidFill>
                <a:latin typeface="Times New Roman"/>
                <a:ea typeface="Times New Roman"/>
                <a:cs typeface="Times New Roman"/>
                <a:sym typeface="Times New Roman"/>
              </a:defRPr>
            </a:lvl1pPr>
            <a:lvl2pPr marL="2838140" marR="0" lvl="1" indent="-1110940" algn="l" rtl="0">
              <a:spcBef>
                <a:spcPts val="2120"/>
              </a:spcBef>
              <a:spcAft>
                <a:spcPts val="0"/>
              </a:spcAft>
              <a:buClr>
                <a:schemeClr val="dk1"/>
              </a:buClr>
              <a:buSzPts val="5300"/>
              <a:buFont typeface="Arial"/>
              <a:buChar char="–"/>
              <a:defRPr sz="10600" b="0" i="0" u="none" strike="noStrike" cap="none">
                <a:solidFill>
                  <a:schemeClr val="dk1"/>
                </a:solidFill>
                <a:latin typeface="Times New Roman"/>
                <a:ea typeface="Times New Roman"/>
                <a:cs typeface="Times New Roman"/>
                <a:sym typeface="Times New Roman"/>
              </a:defRPr>
            </a:lvl2pPr>
            <a:lvl3pPr marL="4366370" marR="0" lvl="2" indent="-886568" algn="l" rtl="0">
              <a:spcBef>
                <a:spcPts val="1800"/>
              </a:spcBef>
              <a:spcAft>
                <a:spcPts val="0"/>
              </a:spcAft>
              <a:buClr>
                <a:schemeClr val="dk1"/>
              </a:buClr>
              <a:buSzPts val="4500"/>
              <a:buFont typeface="Arial"/>
              <a:buChar char="•"/>
              <a:defRPr sz="9000" b="0" i="0" u="none" strike="noStrike" cap="none">
                <a:solidFill>
                  <a:schemeClr val="dk1"/>
                </a:solidFill>
                <a:latin typeface="Times New Roman"/>
                <a:ea typeface="Times New Roman"/>
                <a:cs typeface="Times New Roman"/>
                <a:sym typeface="Times New Roman"/>
              </a:defRPr>
            </a:lvl3pPr>
            <a:lvl4pPr marL="6112916" marR="0" lvl="3" indent="-880516"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4pPr>
            <a:lvl5pPr marL="7859462" marR="0" lvl="4" indent="-874462"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5pPr>
            <a:lvl6pPr marL="9606010" marR="0" lvl="5" indent="-893808"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6pPr>
            <a:lvl7pPr marL="11352556" marR="0" lvl="6" indent="-887754"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7pPr>
            <a:lvl8pPr marL="13099106" marR="0" lvl="7" indent="-881704"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8pPr>
            <a:lvl9pPr marL="14845652" marR="0" lvl="8" indent="-875652"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9pPr>
          </a:lstStyle>
          <a:p>
            <a:endParaRPr/>
          </a:p>
        </p:txBody>
      </p:sp>
      <p:sp>
        <p:nvSpPr>
          <p:cNvPr id="23" name="Google Shape;23;p2"/>
          <p:cNvSpPr>
            <a:spLocks noGrp="1"/>
          </p:cNvSpPr>
          <p:nvPr>
            <p:ph type="chart" idx="19"/>
          </p:nvPr>
        </p:nvSpPr>
        <p:spPr>
          <a:xfrm>
            <a:off x="16197949" y="24536400"/>
            <a:ext cx="11495314" cy="6705600"/>
          </a:xfrm>
          <a:prstGeom prst="rect">
            <a:avLst/>
          </a:prstGeom>
          <a:noFill/>
          <a:ln>
            <a:noFill/>
          </a:ln>
        </p:spPr>
        <p:txBody>
          <a:bodyPr spcFirstLastPara="1" wrap="square" lIns="91425" tIns="91425" rIns="91425" bIns="91425" anchor="t" anchorCtr="0">
            <a:noAutofit/>
          </a:bodyPr>
          <a:lstStyle>
            <a:lvl1pPr marL="0" marR="0" lvl="0" indent="0" algn="l" rtl="0">
              <a:spcBef>
                <a:spcPts val="560"/>
              </a:spcBef>
              <a:spcAft>
                <a:spcPts val="0"/>
              </a:spcAft>
              <a:buClr>
                <a:schemeClr val="dk1"/>
              </a:buClr>
              <a:buSzPts val="1400"/>
              <a:buFont typeface="Arial"/>
              <a:buNone/>
              <a:defRPr sz="2800" b="0" i="0" u="none" strike="noStrike" cap="none">
                <a:solidFill>
                  <a:schemeClr val="dk1"/>
                </a:solidFill>
                <a:latin typeface="Times New Roman"/>
                <a:ea typeface="Times New Roman"/>
                <a:cs typeface="Times New Roman"/>
                <a:sym typeface="Times New Roman"/>
              </a:defRPr>
            </a:lvl1pPr>
            <a:lvl2pPr marL="2838140" marR="0" lvl="1" indent="-1110940" algn="l" rtl="0">
              <a:spcBef>
                <a:spcPts val="2120"/>
              </a:spcBef>
              <a:spcAft>
                <a:spcPts val="0"/>
              </a:spcAft>
              <a:buClr>
                <a:schemeClr val="dk1"/>
              </a:buClr>
              <a:buSzPts val="5300"/>
              <a:buFont typeface="Arial"/>
              <a:buChar char="–"/>
              <a:defRPr sz="10600" b="0" i="0" u="none" strike="noStrike" cap="none">
                <a:solidFill>
                  <a:schemeClr val="dk1"/>
                </a:solidFill>
                <a:latin typeface="Times New Roman"/>
                <a:ea typeface="Times New Roman"/>
                <a:cs typeface="Times New Roman"/>
                <a:sym typeface="Times New Roman"/>
              </a:defRPr>
            </a:lvl2pPr>
            <a:lvl3pPr marL="4366370" marR="0" lvl="2" indent="-886568" algn="l" rtl="0">
              <a:spcBef>
                <a:spcPts val="1800"/>
              </a:spcBef>
              <a:spcAft>
                <a:spcPts val="0"/>
              </a:spcAft>
              <a:buClr>
                <a:schemeClr val="dk1"/>
              </a:buClr>
              <a:buSzPts val="4500"/>
              <a:buFont typeface="Arial"/>
              <a:buChar char="•"/>
              <a:defRPr sz="9000" b="0" i="0" u="none" strike="noStrike" cap="none">
                <a:solidFill>
                  <a:schemeClr val="dk1"/>
                </a:solidFill>
                <a:latin typeface="Times New Roman"/>
                <a:ea typeface="Times New Roman"/>
                <a:cs typeface="Times New Roman"/>
                <a:sym typeface="Times New Roman"/>
              </a:defRPr>
            </a:lvl3pPr>
            <a:lvl4pPr marL="6112916" marR="0" lvl="3" indent="-880516"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4pPr>
            <a:lvl5pPr marL="7859462" marR="0" lvl="4" indent="-874462"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5pPr>
            <a:lvl6pPr marL="9606010" marR="0" lvl="5" indent="-893808"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6pPr>
            <a:lvl7pPr marL="11352556" marR="0" lvl="6" indent="-887754"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7pPr>
            <a:lvl8pPr marL="13099106" marR="0" lvl="7" indent="-881704"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8pPr>
            <a:lvl9pPr marL="14845652" marR="0" lvl="8" indent="-875652" algn="l" rtl="0">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9pPr>
          </a:lstStyle>
          <a:p>
            <a:endParaRPr/>
          </a:p>
        </p:txBody>
      </p:sp>
      <p:pic>
        <p:nvPicPr>
          <p:cNvPr id="24" name="Google Shape;24;p2" descr="Logo.jpg"/>
          <p:cNvPicPr preferRelativeResize="0"/>
          <p:nvPr/>
        </p:nvPicPr>
        <p:blipFill rotWithShape="1">
          <a:blip r:embed="rId2">
            <a:alphaModFix/>
          </a:blip>
          <a:srcRect/>
          <a:stretch/>
        </p:blipFill>
        <p:spPr>
          <a:xfrm>
            <a:off x="40538400" y="32416772"/>
            <a:ext cx="2743200" cy="43891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8"/>
        <p:cNvGrpSpPr/>
        <p:nvPr/>
      </p:nvGrpSpPr>
      <p:grpSpPr>
        <a:xfrm>
          <a:off x="0" y="0"/>
          <a:ext cx="0" cy="0"/>
          <a:chOff x="0" y="0"/>
          <a:chExt cx="0" cy="0"/>
        </a:xfrm>
      </p:grpSpPr>
      <p:sp>
        <p:nvSpPr>
          <p:cNvPr id="29" name="Google Shape;29;p3"/>
          <p:cNvSpPr txBox="1">
            <a:spLocks noGrp="1"/>
          </p:cNvSpPr>
          <p:nvPr>
            <p:ph type="title"/>
          </p:nvPr>
        </p:nvSpPr>
        <p:spPr>
          <a:xfrm>
            <a:off x="696687" y="609600"/>
            <a:ext cx="42497830" cy="3352800"/>
          </a:xfrm>
          <a:prstGeom prst="rect">
            <a:avLst/>
          </a:prstGeom>
          <a:solidFill>
            <a:schemeClr val="accent4">
              <a:lumMod val="75000"/>
            </a:schemeClr>
          </a:solidFill>
          <a:ln w="9525" cap="flat" cmpd="sng">
            <a:solidFill>
              <a:srgbClr val="09306B"/>
            </a:solidFill>
            <a:prstDash val="solid"/>
            <a:round/>
            <a:headEnd type="none" w="sm" len="sm"/>
            <a:tailEnd type="none" w="sm" len="sm"/>
          </a:ln>
        </p:spPr>
        <p:txBody>
          <a:bodyPr spcFirstLastPara="1" wrap="square" lIns="156700" tIns="78350" rIns="156700" bIns="78350" anchor="ctr" anchorCtr="1">
            <a:noAutofit/>
          </a:bodyPr>
          <a:lstStyle/>
          <a:p>
            <a:r>
              <a:rPr lang="en-US" sz="7200" dirty="0"/>
              <a:t>Gender Bias And </a:t>
            </a:r>
            <a:r>
              <a:rPr lang="en-US" sz="7200"/>
              <a:t>Women's</a:t>
            </a:r>
            <a:r>
              <a:rPr lang="en-US" sz="7200" dirty="0"/>
              <a:t> Health</a:t>
            </a:r>
            <a:br>
              <a:rPr lang="en-US" dirty="0"/>
            </a:br>
            <a:r>
              <a:rPr lang="en-US" sz="4800" dirty="0"/>
              <a:t>Camila Lamas Suarez</a:t>
            </a:r>
            <a:br>
              <a:rPr lang="en-US" sz="6400" dirty="0"/>
            </a:br>
            <a:r>
              <a:rPr lang="en-US" sz="3600" dirty="0"/>
              <a:t>Northern High School</a:t>
            </a:r>
          </a:p>
        </p:txBody>
      </p:sp>
      <p:sp>
        <p:nvSpPr>
          <p:cNvPr id="30" name="Google Shape;30;p3"/>
          <p:cNvSpPr txBox="1">
            <a:spLocks noGrp="1"/>
          </p:cNvSpPr>
          <p:nvPr>
            <p:ph type="body" idx="1"/>
          </p:nvPr>
        </p:nvSpPr>
        <p:spPr>
          <a:xfrm>
            <a:off x="696687" y="4267200"/>
            <a:ext cx="13585370" cy="1066800"/>
          </a:xfrm>
          <a:prstGeom prst="rect">
            <a:avLst/>
          </a:prstGeom>
          <a:solidFill>
            <a:schemeClr val="accent6"/>
          </a:solidFill>
          <a:ln w="9525" cap="flat" cmpd="sng">
            <a:solidFill>
              <a:srgbClr val="09306B"/>
            </a:solidFill>
            <a:prstDash val="solid"/>
            <a:round/>
            <a:headEnd type="none" w="sm" len="sm"/>
            <a:tailEnd type="none" w="sm" len="sm"/>
          </a:ln>
        </p:spPr>
        <p:txBody>
          <a:bodyPr spcFirstLastPara="1" wrap="square" lIns="156700" tIns="78350" rIns="156700" bIns="78350" anchor="t" anchorCtr="0">
            <a:noAutofit/>
          </a:bodyPr>
          <a:lstStyle/>
          <a:p>
            <a:pPr marL="0" indent="0" algn="ctr">
              <a:spcBef>
                <a:spcPts val="0"/>
              </a:spcBef>
            </a:pPr>
            <a:r>
              <a:rPr lang="en-US" sz="6000" dirty="0"/>
              <a:t>   </a:t>
            </a:r>
            <a:r>
              <a:rPr lang="en-US" sz="6000" dirty="0">
                <a:solidFill>
                  <a:schemeClr val="tx1"/>
                </a:solidFill>
              </a:rPr>
              <a:t>Introduction</a:t>
            </a:r>
            <a:endParaRPr sz="6000" dirty="0">
              <a:solidFill>
                <a:schemeClr val="tx1"/>
              </a:solidFill>
            </a:endParaRPr>
          </a:p>
        </p:txBody>
      </p:sp>
      <p:sp>
        <p:nvSpPr>
          <p:cNvPr id="31" name="Google Shape;31;p3"/>
          <p:cNvSpPr txBox="1">
            <a:spLocks noGrp="1"/>
          </p:cNvSpPr>
          <p:nvPr>
            <p:ph type="body" idx="2"/>
          </p:nvPr>
        </p:nvSpPr>
        <p:spPr>
          <a:xfrm>
            <a:off x="655173" y="4984846"/>
            <a:ext cx="14104058" cy="9008408"/>
          </a:xfrm>
          <a:prstGeom prst="rect">
            <a:avLst/>
          </a:prstGeom>
          <a:noFill/>
          <a:ln>
            <a:noFill/>
          </a:ln>
        </p:spPr>
        <p:txBody>
          <a:bodyPr spcFirstLastPara="1" wrap="square" lIns="156700" tIns="78350" rIns="156700" bIns="78350" anchor="t" anchorCtr="0">
            <a:noAutofit/>
          </a:bodyPr>
          <a:lstStyle/>
          <a:p>
            <a:pPr marL="0" indent="0">
              <a:spcBef>
                <a:spcPts val="0"/>
              </a:spcBef>
            </a:pPr>
            <a:endParaRPr lang="en-US" b="1" dirty="0">
              <a:latin typeface="Times New Roman" panose="02020603050405020304" pitchFamily="18" charset="0"/>
              <a:cs typeface="Times New Roman" panose="02020603050405020304" pitchFamily="18" charset="0"/>
            </a:endParaRPr>
          </a:p>
          <a:p>
            <a:pPr marL="0" indent="0">
              <a:spcBef>
                <a:spcPts val="0"/>
              </a:spcBef>
            </a:pPr>
            <a:r>
              <a:rPr lang="en-US" sz="3000" dirty="0">
                <a:solidFill>
                  <a:srgbClr val="000000"/>
                </a:solidFill>
                <a:latin typeface="Times New Roman" panose="02020603050405020304" pitchFamily="18" charset="0"/>
                <a:cs typeface="Times New Roman" panose="02020603050405020304" pitchFamily="18" charset="0"/>
              </a:rPr>
              <a:t>Historical gender bias in healthcare has led to poorer health outcomes for women than men. The 1985 US Public Health Service Task Force report warned that “the lack of research focus on women's health concerns had compromised the healthcare quality available to women”. The contemporary belief of gender roles worsens this inequality, which perpetuates gender discrepancies in healthcare that need to be recognized, addressed, and prioritized to create an equitable system.</a:t>
            </a:r>
            <a:endParaRPr lang="en-US" sz="3000" b="1" dirty="0"/>
          </a:p>
          <a:p>
            <a:pPr marL="0" indent="0">
              <a:spcBef>
                <a:spcPts val="0"/>
              </a:spcBef>
            </a:pPr>
            <a:endParaRPr lang="en-US" sz="3000" b="1" dirty="0"/>
          </a:p>
          <a:p>
            <a:pPr marL="0" indent="0">
              <a:spcBef>
                <a:spcPts val="0"/>
              </a:spcBef>
            </a:pPr>
            <a:r>
              <a:rPr lang="en-US" sz="3000" b="1" dirty="0"/>
              <a:t>Research Question</a:t>
            </a:r>
          </a:p>
          <a:p>
            <a:pPr marL="0" indent="0">
              <a:spcBef>
                <a:spcPts val="0"/>
              </a:spcBef>
            </a:pP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What is the impact of historical gender bias in medicine on women's health outcomes?</a:t>
            </a:r>
            <a:endParaRPr lang="en-US" sz="3000" dirty="0">
              <a:latin typeface="Times New Roman" panose="02020603050405020304" pitchFamily="18" charset="0"/>
              <a:cs typeface="Times New Roman" panose="02020603050405020304" pitchFamily="18" charset="0"/>
            </a:endParaRPr>
          </a:p>
          <a:p>
            <a:pPr marL="0" indent="0">
              <a:spcBef>
                <a:spcPts val="0"/>
              </a:spcBef>
            </a:pPr>
            <a:endParaRPr lang="en-US" sz="3000" b="1" dirty="0">
              <a:latin typeface="Times New Roman" panose="02020603050405020304" pitchFamily="18" charset="0"/>
              <a:cs typeface="Times New Roman" panose="02020603050405020304" pitchFamily="18" charset="0"/>
            </a:endParaRPr>
          </a:p>
          <a:p>
            <a:pPr marL="0" indent="0">
              <a:spcBef>
                <a:spcPts val="0"/>
              </a:spcBef>
            </a:pPr>
            <a:r>
              <a:rPr lang="en-US" sz="3000" b="1" dirty="0">
                <a:latin typeface="Times New Roman" panose="02020603050405020304" pitchFamily="18" charset="0"/>
                <a:cs typeface="Times New Roman" panose="02020603050405020304" pitchFamily="18" charset="0"/>
              </a:rPr>
              <a:t>Thesis Statement </a:t>
            </a:r>
          </a:p>
          <a:p>
            <a:pPr marL="0" indent="0">
              <a:spcBef>
                <a:spcPts val="0"/>
              </a:spcBef>
            </a:pP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historical and ongoing gender bias in the medical field has significantly affected women's health outcomes, perpetuating health disparities and hindering progress toward fair healthcare.</a:t>
            </a:r>
            <a:endParaRPr lang="en-US" sz="30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spcBef>
                <a:spcPts val="0"/>
              </a:spcBef>
            </a:pPr>
            <a:endParaRPr lang="en-US" sz="3000" b="1" dirty="0">
              <a:solidFill>
                <a:srgbClr val="000000"/>
              </a:solidFill>
              <a:latin typeface="Times New Roman" panose="02020603050405020304" pitchFamily="18" charset="0"/>
              <a:cs typeface="Times New Roman" panose="02020603050405020304" pitchFamily="18" charset="0"/>
            </a:endParaRPr>
          </a:p>
          <a:p>
            <a:pPr marL="0" indent="0">
              <a:spcBef>
                <a:spcPts val="0"/>
              </a:spcBef>
            </a:pPr>
            <a:r>
              <a:rPr lang="en-US" sz="3000" b="1" dirty="0">
                <a:solidFill>
                  <a:srgbClr val="000000"/>
                </a:solidFill>
                <a:latin typeface="Times New Roman" panose="02020603050405020304" pitchFamily="18" charset="0"/>
                <a:cs typeface="Times New Roman" panose="02020603050405020304" pitchFamily="18" charset="0"/>
              </a:rPr>
              <a:t>Key terms: </a:t>
            </a:r>
            <a:r>
              <a:rPr lang="en-US" sz="3000" dirty="0">
                <a:solidFill>
                  <a:srgbClr val="000000"/>
                </a:solidFill>
                <a:latin typeface="Times New Roman" panose="02020603050405020304" pitchFamily="18" charset="0"/>
                <a:cs typeface="Times New Roman" panose="02020603050405020304" pitchFamily="18" charset="0"/>
              </a:rPr>
              <a:t>Gender</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bias</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gender roles, w</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omen's health outcomes</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disparities</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implicit bias, stereotype, p</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rejudice</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h</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ealth equity</a:t>
            </a:r>
            <a:r>
              <a:rPr lang="en-US" sz="3000" dirty="0">
                <a:latin typeface="Times New Roman" panose="02020603050405020304" pitchFamily="18" charset="0"/>
                <a:ea typeface="Times New Roman" panose="02020603050405020304" pitchFamily="18" charset="0"/>
              </a:rPr>
              <a:t>.</a:t>
            </a:r>
          </a:p>
          <a:p>
            <a:pPr marL="0" indent="0">
              <a:spcBef>
                <a:spcPts val="0"/>
              </a:spcBef>
            </a:pPr>
            <a:endParaRPr lang="en-US" sz="3300" dirty="0">
              <a:latin typeface="Times New Roman" panose="02020603050405020304" pitchFamily="18" charset="0"/>
              <a:cs typeface="Times New Roman" panose="02020603050405020304" pitchFamily="18" charset="0"/>
            </a:endParaRPr>
          </a:p>
        </p:txBody>
      </p:sp>
      <p:sp>
        <p:nvSpPr>
          <p:cNvPr id="32" name="Google Shape;32;p3"/>
          <p:cNvSpPr txBox="1">
            <a:spLocks noGrp="1"/>
          </p:cNvSpPr>
          <p:nvPr>
            <p:ph type="body" idx="3"/>
          </p:nvPr>
        </p:nvSpPr>
        <p:spPr>
          <a:xfrm>
            <a:off x="666992" y="13948900"/>
            <a:ext cx="13585200" cy="1066800"/>
          </a:xfrm>
          <a:prstGeom prst="rect">
            <a:avLst/>
          </a:prstGeom>
          <a:solidFill>
            <a:schemeClr val="accent6"/>
          </a:solidFill>
          <a:ln w="9525" cap="flat" cmpd="sng">
            <a:solidFill>
              <a:srgbClr val="09306B"/>
            </a:solidFill>
            <a:prstDash val="solid"/>
            <a:round/>
            <a:headEnd type="none" w="sm" len="sm"/>
            <a:tailEnd type="none" w="sm" len="sm"/>
          </a:ln>
        </p:spPr>
        <p:txBody>
          <a:bodyPr spcFirstLastPara="1" wrap="square" lIns="156700" tIns="78350" rIns="156700" bIns="78350" anchor="t" anchorCtr="0">
            <a:noAutofit/>
          </a:bodyPr>
          <a:lstStyle/>
          <a:p>
            <a:pPr marL="3657600" indent="914400">
              <a:spcBef>
                <a:spcPts val="0"/>
              </a:spcBef>
            </a:pPr>
            <a:r>
              <a:rPr lang="en-US" sz="6000" dirty="0">
                <a:solidFill>
                  <a:schemeClr val="tx1"/>
                </a:solidFill>
              </a:rPr>
              <a:t>Background</a:t>
            </a:r>
            <a:r>
              <a:rPr lang="en-US" sz="6000" dirty="0"/>
              <a:t> </a:t>
            </a:r>
          </a:p>
        </p:txBody>
      </p:sp>
      <p:sp>
        <p:nvSpPr>
          <p:cNvPr id="33" name="Google Shape;33;p3"/>
          <p:cNvSpPr txBox="1">
            <a:spLocks noGrp="1"/>
          </p:cNvSpPr>
          <p:nvPr>
            <p:ph type="body" idx="4"/>
          </p:nvPr>
        </p:nvSpPr>
        <p:spPr>
          <a:xfrm>
            <a:off x="587111" y="14974960"/>
            <a:ext cx="13804518" cy="17706332"/>
          </a:xfrm>
          <a:prstGeom prst="rect">
            <a:avLst/>
          </a:prstGeom>
          <a:noFill/>
          <a:ln>
            <a:noFill/>
          </a:ln>
        </p:spPr>
        <p:txBody>
          <a:bodyPr spcFirstLastPara="1" wrap="square" lIns="156700" tIns="78350" rIns="156700" bIns="78350" anchor="t" anchorCtr="0">
            <a:noAutofit/>
          </a:bodyPr>
          <a:lstStyle/>
          <a:p>
            <a:pPr marL="0">
              <a:lnSpc>
                <a:spcPct val="107000"/>
              </a:lnSpc>
              <a:spcBef>
                <a:spcPts val="2400"/>
              </a:spcBef>
            </a:pPr>
            <a:r>
              <a:rPr lang="en-US" sz="3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Biological differences:</a:t>
            </a:r>
            <a:endParaRPr lang="en-US" sz="3000" b="1" kern="100" dirty="0">
              <a:latin typeface="Times New Roman" panose="02020603050405020304" pitchFamily="18" charset="0"/>
              <a:ea typeface="Calibri" panose="020F0502020204030204" pitchFamily="34" charset="0"/>
              <a:cs typeface="Times New Roman" panose="02020603050405020304" pitchFamily="18" charset="0"/>
            </a:endParaRPr>
          </a:p>
          <a:p>
            <a:pPr marL="685800" indent="-685800" fontAlgn="base">
              <a:lnSpc>
                <a:spcPct val="107000"/>
              </a:lnSpc>
              <a:spcBef>
                <a:spcPts val="2400"/>
              </a:spcBef>
              <a:buSzPts val="1000"/>
              <a:buFont typeface="Symbol" panose="05050102010706020507" pitchFamily="18" charset="2"/>
              <a:buChar char=""/>
              <a:tabLst>
                <a:tab pos="914400" algn="l"/>
              </a:tabLst>
            </a:pP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 2022 article from Cambridge discusses the potential bias in the diagnosis of autism spectrum disorder (ASD) and other psychiatric conditions, because the diagnostic criteria is likely being tailored to the typical male presentations of the disorder, leading to an under-recognition of ASD among females.(Dell’Osso, 2023)</a:t>
            </a:r>
            <a:endParaRPr lang="en-US" sz="3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685800" indent="-685800" fontAlgn="base">
              <a:lnSpc>
                <a:spcPct val="107000"/>
              </a:lnSpc>
              <a:spcBef>
                <a:spcPts val="0"/>
              </a:spcBef>
              <a:buSzPts val="1000"/>
              <a:buFont typeface="Symbol" panose="05050102010706020507" pitchFamily="18" charset="2"/>
              <a:buChar char=""/>
              <a:tabLst>
                <a:tab pos="914400" algn="l"/>
              </a:tabLst>
            </a:pPr>
            <a:r>
              <a:rPr lang="en-US" sz="3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2018 study at Alicante University General Hospital explored the gender-specific diagnostic delay in spondylarthritis and analyzed whether the delay depends on the patients' clinical manifestations or a potential misdiagnosis bias by doctors. The study involved 96 men and 54 women with spondylarthritis, and the findings showed that women had a longer diagnostic delay of 7.5 years compared to men with a 4 years delay, and a higher probability of misdiagnosis. Patients’ self-reported manifestations and medical records also showed more axial pain reported in men and more peripheral pain in women.</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(Jovani, 2018)</a:t>
            </a:r>
            <a:endParaRPr lang="en-US" sz="3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685800" indent="-685800" fontAlgn="base">
              <a:lnSpc>
                <a:spcPct val="107000"/>
              </a:lnSpc>
              <a:spcBef>
                <a:spcPts val="0"/>
              </a:spcBef>
              <a:buSzPts val="1000"/>
              <a:buFont typeface="Symbol" panose="05050102010706020507" pitchFamily="18" charset="2"/>
              <a:buChar char=""/>
              <a:tabLst>
                <a:tab pos="914400" algn="l"/>
              </a:tabLst>
            </a:pP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2017 Scandinavian study found that women with paroxysmal supraventricular tachycardia (PSVT) had a longer history of symptomatic arrhythmia before ablation compared to men. This symptom is more often incorrectly interpreted in women as anxiety, stress, panic attacks, or depression compared to men, delaying referral for ablation. It additionally shows that women also had more symptoms after ablation than men. (Carnlof, 2017)</a:t>
            </a:r>
            <a:endParaRPr lang="en-US" sz="3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685800" indent="-685800" fontAlgn="base">
              <a:lnSpc>
                <a:spcPct val="107000"/>
              </a:lnSpc>
              <a:spcBef>
                <a:spcPts val="0"/>
              </a:spcBef>
              <a:buSzPts val="1000"/>
              <a:buFont typeface="Symbol" panose="05050102010706020507" pitchFamily="18" charset="2"/>
              <a:buChar char=""/>
              <a:tabLst>
                <a:tab pos="914400" algn="l"/>
              </a:tabLst>
            </a:pP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2010 Netherlands scientific article states that "cardiovascular disease develops 7-10 years later in women than men and is still the major cause of death for women". The paper also discusses the gender difference in coronary heart disease and highlights how the under recognition of heart disease and differences in clinical presentation in women lead to lower representation of women in clinical trials. (Maas, 2010)</a:t>
            </a:r>
          </a:p>
          <a:p>
            <a:pPr marL="685800" indent="-685800" fontAlgn="base">
              <a:lnSpc>
                <a:spcPct val="107000"/>
              </a:lnSpc>
              <a:spcBef>
                <a:spcPts val="0"/>
              </a:spcBef>
              <a:buSzPts val="1000"/>
              <a:buFont typeface="Symbol" panose="05050102010706020507" pitchFamily="18" charset="2"/>
              <a:buChar char=""/>
              <a:tabLst>
                <a:tab pos="914400" algn="l"/>
              </a:tabLst>
            </a:pPr>
            <a:endPar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indent="0" fontAlgn="base">
              <a:lnSpc>
                <a:spcPct val="107000"/>
              </a:lnSpc>
              <a:spcBef>
                <a:spcPts val="0"/>
              </a:spcBef>
              <a:buSzPts val="1000"/>
              <a:tabLst>
                <a:tab pos="914400" algn="l"/>
              </a:tabLst>
            </a:pPr>
            <a:r>
              <a:rPr lang="en-US" sz="3000" b="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Cruel/Harmful/Unethical treatments, procedures and experimentation:</a:t>
            </a:r>
          </a:p>
          <a:p>
            <a:pPr marL="342900" indent="-342900" fontAlgn="base">
              <a:lnSpc>
                <a:spcPct val="107000"/>
              </a:lnSpc>
              <a:spcBef>
                <a:spcPts val="0"/>
              </a:spcBef>
              <a:buSzPts val="1000"/>
              <a:buFont typeface="Arial" panose="020B0604020202020204" pitchFamily="34" charset="0"/>
              <a:buChar char="•"/>
              <a:tabLst>
                <a:tab pos="914400" algn="l"/>
              </a:tabLst>
            </a:pPr>
            <a:r>
              <a:rPr lang="en-US" sz="3000" kern="100">
                <a:solidFill>
                  <a:srgbClr val="000000"/>
                </a:solidFill>
                <a:ea typeface="Calibri" panose="020F0502020204030204" pitchFamily="34" charset="0"/>
              </a:rPr>
              <a:t>Forced sterilization (Fujimoto, 2006)</a:t>
            </a:r>
          </a:p>
          <a:p>
            <a:pPr marL="342900" indent="-342900" fontAlgn="base">
              <a:lnSpc>
                <a:spcPct val="107000"/>
              </a:lnSpc>
              <a:spcBef>
                <a:spcPts val="0"/>
              </a:spcBef>
              <a:buSzPts val="1000"/>
              <a:buFont typeface="Arial" panose="020B0604020202020204" pitchFamily="34" charset="0"/>
              <a:buChar char="•"/>
              <a:tabLst>
                <a:tab pos="914400" algn="l"/>
              </a:tabLst>
            </a:pPr>
            <a:r>
              <a:rPr lang="en-US" sz="3000" kern="100">
                <a:solidFill>
                  <a:srgbClr val="000000"/>
                </a:solidFill>
                <a:ea typeface="Calibri" panose="020F0502020204030204" pitchFamily="34" charset="0"/>
              </a:rPr>
              <a:t>Forced hysterectomies (Namdan,1994)</a:t>
            </a:r>
          </a:p>
          <a:p>
            <a:pPr marL="342900" indent="-342900" fontAlgn="base">
              <a:lnSpc>
                <a:spcPct val="107000"/>
              </a:lnSpc>
              <a:spcBef>
                <a:spcPts val="0"/>
              </a:spcBef>
              <a:buSzPts val="1000"/>
              <a:buFont typeface="Arial" panose="020B0604020202020204" pitchFamily="34" charset="0"/>
              <a:buChar char="•"/>
              <a:tabLst>
                <a:tab pos="914400" algn="l"/>
              </a:tabLst>
            </a:pPr>
            <a:r>
              <a:rPr lang="en-US" sz="3000" kern="100">
                <a:solidFill>
                  <a:srgbClr val="000000"/>
                </a:solidFill>
                <a:ea typeface="Calibri" panose="020F0502020204030204" pitchFamily="34" charset="0"/>
              </a:rPr>
              <a:t>Birth control trials (Delgado, 2014)</a:t>
            </a:r>
          </a:p>
          <a:p>
            <a:pPr marL="342900" indent="-342900" fontAlgn="base">
              <a:lnSpc>
                <a:spcPct val="107000"/>
              </a:lnSpc>
              <a:spcBef>
                <a:spcPts val="0"/>
              </a:spcBef>
              <a:buSzPts val="1000"/>
              <a:buFont typeface="Arial" panose="020B0604020202020204" pitchFamily="34" charset="0"/>
              <a:buChar char="•"/>
              <a:tabLst>
                <a:tab pos="914400" algn="l"/>
              </a:tabLst>
            </a:pPr>
            <a:r>
              <a:rPr lang="en-US" sz="3000" kern="100">
                <a:solidFill>
                  <a:srgbClr val="000000"/>
                </a:solidFill>
                <a:ea typeface="Calibri" panose="020F0502020204030204" pitchFamily="34" charset="0"/>
              </a:rPr>
              <a:t>Hysteria treatments (Potenza, 2018)</a:t>
            </a:r>
          </a:p>
          <a:p>
            <a:pPr marL="342900" indent="-342900" fontAlgn="base">
              <a:lnSpc>
                <a:spcPct val="107000"/>
              </a:lnSpc>
              <a:buSzPts val="1000"/>
              <a:buFont typeface="Arial" panose="020B0604020202020204" pitchFamily="34" charset="0"/>
              <a:buChar char="•"/>
              <a:tabLst>
                <a:tab pos="914400" algn="l"/>
              </a:tabLst>
            </a:pPr>
            <a:r>
              <a:rPr lang="en-US" sz="3000" kern="100">
                <a:solidFill>
                  <a:srgbClr val="000000"/>
                </a:solidFill>
                <a:ea typeface="Calibri" panose="020F0502020204030204" pitchFamily="34" charset="0"/>
              </a:rPr>
              <a:t>Obstetric violence (Farah, 2016)</a:t>
            </a:r>
          </a:p>
          <a:p>
            <a:pPr marL="342900" indent="-342900" fontAlgn="base">
              <a:lnSpc>
                <a:spcPct val="107000"/>
              </a:lnSpc>
              <a:spcBef>
                <a:spcPts val="0"/>
              </a:spcBef>
              <a:buSzPts val="1000"/>
              <a:buFont typeface="Arial" panose="020B0604020202020204" pitchFamily="34" charset="0"/>
              <a:buChar char="•"/>
              <a:tabLst>
                <a:tab pos="914400" algn="l"/>
              </a:tabLst>
            </a:pPr>
            <a:r>
              <a:rPr lang="en-US" sz="3000" kern="100" dirty="0">
                <a:latin typeface="Times New Roman" panose="02020603050405020304" pitchFamily="18" charset="0"/>
                <a:ea typeface="Calibri" panose="020F0502020204030204" pitchFamily="34" charset="0"/>
                <a:cs typeface="Times New Roman" panose="02020603050405020304" pitchFamily="18" charset="0"/>
              </a:rPr>
              <a:t>Drug testing</a:t>
            </a:r>
          </a:p>
          <a:p>
            <a:pPr marL="342900" indent="-342900" fontAlgn="base">
              <a:lnSpc>
                <a:spcPct val="107000"/>
              </a:lnSpc>
              <a:spcBef>
                <a:spcPts val="0"/>
              </a:spcBef>
              <a:buSzPts val="1000"/>
              <a:buFont typeface="Arial" panose="020B0604020202020204" pitchFamily="34" charset="0"/>
              <a:buChar char="•"/>
              <a:tabLst>
                <a:tab pos="914400" algn="l"/>
              </a:tabLst>
            </a:pPr>
            <a:r>
              <a:rPr lang="en-US" sz="3000" kern="100">
                <a:solidFill>
                  <a:srgbClr val="000000"/>
                </a:solidFill>
                <a:ea typeface="Calibri" panose="020F0502020204030204" pitchFamily="34" charset="0"/>
              </a:rPr>
              <a:t>Diseases development (Saidel, 2006)</a:t>
            </a:r>
          </a:p>
        </p:txBody>
      </p:sp>
      <p:sp>
        <p:nvSpPr>
          <p:cNvPr id="36" name="Google Shape;36;p3"/>
          <p:cNvSpPr txBox="1">
            <a:spLocks noGrp="1"/>
          </p:cNvSpPr>
          <p:nvPr>
            <p:ph type="body" idx="7"/>
          </p:nvPr>
        </p:nvSpPr>
        <p:spPr>
          <a:xfrm>
            <a:off x="14715554" y="4305600"/>
            <a:ext cx="13585370" cy="1066800"/>
          </a:xfrm>
          <a:prstGeom prst="rect">
            <a:avLst/>
          </a:prstGeom>
          <a:solidFill>
            <a:schemeClr val="accent6"/>
          </a:solidFill>
          <a:ln w="9525" cap="flat" cmpd="sng">
            <a:solidFill>
              <a:srgbClr val="09306B"/>
            </a:solidFill>
            <a:prstDash val="solid"/>
            <a:round/>
            <a:headEnd type="none" w="sm" len="sm"/>
            <a:tailEnd type="none" w="sm" len="sm"/>
          </a:ln>
        </p:spPr>
        <p:txBody>
          <a:bodyPr spcFirstLastPara="1" wrap="square" lIns="156700" tIns="78350" rIns="156700" bIns="78350" anchor="t" anchorCtr="0">
            <a:noAutofit/>
          </a:bodyPr>
          <a:lstStyle/>
          <a:p>
            <a:pPr marL="0" indent="0">
              <a:spcBef>
                <a:spcPts val="0"/>
              </a:spcBef>
            </a:pPr>
            <a:r>
              <a:rPr lang="en-US" sz="6000" dirty="0"/>
              <a:t>                   </a:t>
            </a:r>
            <a:r>
              <a:rPr lang="en-US" sz="6000" dirty="0">
                <a:solidFill>
                  <a:schemeClr val="tx1"/>
                </a:solidFill>
              </a:rPr>
              <a:t>Data</a:t>
            </a:r>
            <a:r>
              <a:rPr lang="en-US" sz="6000" dirty="0"/>
              <a:t> </a:t>
            </a:r>
            <a:r>
              <a:rPr lang="en-US" sz="6000" dirty="0">
                <a:solidFill>
                  <a:schemeClr val="tx1"/>
                </a:solidFill>
              </a:rPr>
              <a:t>Analysis</a:t>
            </a:r>
            <a:r>
              <a:rPr lang="en-US" sz="6000" dirty="0"/>
              <a:t> </a:t>
            </a:r>
            <a:endParaRPr sz="6000" dirty="0"/>
          </a:p>
        </p:txBody>
      </p:sp>
      <p:sp>
        <p:nvSpPr>
          <p:cNvPr id="37" name="Google Shape;37;p3"/>
          <p:cNvSpPr txBox="1">
            <a:spLocks noGrp="1"/>
          </p:cNvSpPr>
          <p:nvPr>
            <p:ph type="body" idx="8"/>
          </p:nvPr>
        </p:nvSpPr>
        <p:spPr>
          <a:xfrm>
            <a:off x="29626135" y="25546470"/>
            <a:ext cx="13585370" cy="3022600"/>
          </a:xfrm>
          <a:prstGeom prst="rect">
            <a:avLst/>
          </a:prstGeom>
          <a:noFill/>
          <a:ln>
            <a:noFill/>
          </a:ln>
        </p:spPr>
        <p:txBody>
          <a:bodyPr spcFirstLastPara="1" wrap="square" lIns="156700" tIns="78350" rIns="156700" bIns="78350" anchor="t" anchorCtr="0">
            <a:noAutofit/>
          </a:bodyPr>
          <a:lstStyle/>
          <a:p>
            <a:pPr marL="1309912" indent="-1132112">
              <a:spcBef>
                <a:spcPts val="0"/>
              </a:spcBef>
              <a:buNone/>
            </a:pP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 conclusion, historical gender biases in medicine continue to significantly affect</a:t>
            </a:r>
          </a:p>
          <a:p>
            <a:pPr marL="1309912" indent="-1132112">
              <a:spcBef>
                <a:spcPts val="0"/>
              </a:spcBef>
              <a:buNone/>
            </a:pP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women’s health outcomes, perpetuating healthcare disparities. However, a</a:t>
            </a:r>
          </a:p>
          <a:p>
            <a:pPr marL="1309912" indent="-1132112">
              <a:spcBef>
                <a:spcPts val="0"/>
              </a:spcBef>
              <a:buNone/>
            </a:pP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multipronged solution that includes increasing representation in the field, education</a:t>
            </a:r>
          </a:p>
          <a:p>
            <a:pPr marL="1309912" indent="-1132112">
              <a:spcBef>
                <a:spcPts val="0"/>
              </a:spcBef>
              <a:buNone/>
            </a:pP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on gender-based biases, and addressing historical and ongoing systemic</a:t>
            </a:r>
          </a:p>
          <a:p>
            <a:pPr marL="1309912" indent="-1132112">
              <a:spcBef>
                <a:spcPts val="0"/>
              </a:spcBef>
              <a:buNone/>
            </a:pP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mistreatments, could significantly improve women's health outcomes and healthcare</a:t>
            </a:r>
          </a:p>
          <a:p>
            <a:pPr marL="1309912" indent="-1132112">
              <a:spcBef>
                <a:spcPts val="0"/>
              </a:spcBef>
              <a:buNone/>
            </a:pP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equality.</a:t>
            </a:r>
            <a:endParaRPr sz="3000" dirty="0">
              <a:latin typeface="Times New Roman" panose="02020603050405020304" pitchFamily="18" charset="0"/>
              <a:cs typeface="Times New Roman" panose="02020603050405020304" pitchFamily="18" charset="0"/>
            </a:endParaRPr>
          </a:p>
        </p:txBody>
      </p:sp>
      <p:sp>
        <p:nvSpPr>
          <p:cNvPr id="38" name="Google Shape;38;p3"/>
          <p:cNvSpPr txBox="1">
            <a:spLocks noGrp="1"/>
          </p:cNvSpPr>
          <p:nvPr>
            <p:ph type="body" idx="9"/>
          </p:nvPr>
        </p:nvSpPr>
        <p:spPr>
          <a:xfrm>
            <a:off x="29608679" y="4267198"/>
            <a:ext cx="13585370" cy="1066800"/>
          </a:xfrm>
          <a:prstGeom prst="rect">
            <a:avLst/>
          </a:prstGeom>
          <a:solidFill>
            <a:schemeClr val="accent6"/>
          </a:solidFill>
          <a:ln w="9525" cap="flat" cmpd="sng">
            <a:solidFill>
              <a:srgbClr val="09306B"/>
            </a:solidFill>
            <a:prstDash val="solid"/>
            <a:round/>
            <a:headEnd type="none" w="sm" len="sm"/>
            <a:tailEnd type="none" w="sm" len="sm"/>
          </a:ln>
        </p:spPr>
        <p:txBody>
          <a:bodyPr spcFirstLastPara="1" wrap="square" lIns="156700" tIns="78350" rIns="156700" bIns="78350" anchor="t" anchorCtr="0">
            <a:noAutofit/>
          </a:bodyPr>
          <a:lstStyle/>
          <a:p>
            <a:pPr marL="0" indent="0" algn="ctr">
              <a:spcBef>
                <a:spcPts val="0"/>
              </a:spcBef>
            </a:pPr>
            <a:r>
              <a:rPr lang="en-US" sz="6000" dirty="0">
                <a:solidFill>
                  <a:schemeClr val="tx1"/>
                </a:solidFill>
                <a:latin typeface="Calibri"/>
              </a:rPr>
              <a:t>Findings</a:t>
            </a:r>
            <a:r>
              <a:rPr lang="en-US" sz="6000" dirty="0">
                <a:latin typeface="Calibri"/>
              </a:rPr>
              <a:t>  </a:t>
            </a:r>
          </a:p>
        </p:txBody>
      </p:sp>
      <p:sp>
        <p:nvSpPr>
          <p:cNvPr id="39" name="Google Shape;39;p3"/>
          <p:cNvSpPr txBox="1">
            <a:spLocks noGrp="1"/>
          </p:cNvSpPr>
          <p:nvPr>
            <p:ph type="body" idx="13"/>
          </p:nvPr>
        </p:nvSpPr>
        <p:spPr>
          <a:xfrm>
            <a:off x="29608677" y="5643586"/>
            <a:ext cx="13585370" cy="4985428"/>
          </a:xfrm>
          <a:prstGeom prst="rect">
            <a:avLst/>
          </a:prstGeom>
          <a:noFill/>
          <a:ln>
            <a:noFill/>
          </a:ln>
        </p:spPr>
        <p:txBody>
          <a:bodyPr spcFirstLastPara="1" wrap="square" lIns="156700" tIns="78350" rIns="156700" bIns="78350" anchor="t" anchorCtr="0">
            <a:noAutofit/>
          </a:bodyPr>
          <a:lstStyle/>
          <a:p>
            <a:pPr marL="1309912" indent="-1132112">
              <a:spcBef>
                <a:spcPts val="0"/>
              </a:spcBef>
              <a:buNone/>
            </a:pPr>
            <a:r>
              <a:rPr lang="en-US" sz="3000" dirty="0">
                <a:solidFill>
                  <a:srgbClr val="000000"/>
                </a:solidFill>
                <a:latin typeface="Times New Roman" panose="02020603050405020304" pitchFamily="18" charset="0"/>
                <a:cs typeface="Times New Roman" panose="02020603050405020304" pitchFamily="18" charset="0"/>
              </a:rPr>
              <a:t>The historical dominance of men in medicine has systematically excluded women</a:t>
            </a:r>
          </a:p>
          <a:p>
            <a:pPr marL="1309912" indent="-1132112">
              <a:spcBef>
                <a:spcPts val="0"/>
              </a:spcBef>
              <a:buNone/>
            </a:pPr>
            <a:r>
              <a:rPr lang="en-US" sz="3000" dirty="0">
                <a:solidFill>
                  <a:srgbClr val="000000"/>
                </a:solidFill>
                <a:latin typeface="Times New Roman" panose="02020603050405020304" pitchFamily="18" charset="0"/>
                <a:cs typeface="Times New Roman" panose="02020603050405020304" pitchFamily="18" charset="0"/>
              </a:rPr>
              <a:t>from the field, leading to health outcomes for women lagging compared to men and a</a:t>
            </a:r>
          </a:p>
          <a:p>
            <a:pPr marL="1309912" indent="-1132112">
              <a:spcBef>
                <a:spcPts val="0"/>
              </a:spcBef>
              <a:buNone/>
            </a:pPr>
            <a:r>
              <a:rPr lang="en-US" sz="3000" dirty="0">
                <a:solidFill>
                  <a:srgbClr val="000000"/>
                </a:solidFill>
                <a:latin typeface="Times New Roman" panose="02020603050405020304" pitchFamily="18" charset="0"/>
                <a:cs typeface="Times New Roman" panose="02020603050405020304" pitchFamily="18" charset="0"/>
              </a:rPr>
              <a:t>lack of access to healthcare. Gender-based biases in research, diagnoses, and</a:t>
            </a:r>
          </a:p>
          <a:p>
            <a:pPr marL="1309912" indent="-1132112">
              <a:spcBef>
                <a:spcPts val="0"/>
              </a:spcBef>
              <a:buNone/>
            </a:pPr>
            <a:r>
              <a:rPr lang="en-US" sz="3000" dirty="0">
                <a:solidFill>
                  <a:srgbClr val="000000"/>
                </a:solidFill>
                <a:latin typeface="Times New Roman" panose="02020603050405020304" pitchFamily="18" charset="0"/>
                <a:cs typeface="Times New Roman" panose="02020603050405020304" pitchFamily="18" charset="0"/>
              </a:rPr>
              <a:t>treatments have also emerged as a result of women’s lack of representation in the</a:t>
            </a:r>
          </a:p>
          <a:p>
            <a:pPr marL="1309912" indent="-1132112">
              <a:spcBef>
                <a:spcPts val="0"/>
              </a:spcBef>
              <a:buNone/>
            </a:pPr>
            <a:r>
              <a:rPr lang="en-US" sz="3000" dirty="0">
                <a:solidFill>
                  <a:srgbClr val="000000"/>
                </a:solidFill>
                <a:latin typeface="Times New Roman" panose="02020603050405020304" pitchFamily="18" charset="0"/>
                <a:cs typeface="Times New Roman" panose="02020603050405020304" pitchFamily="18" charset="0"/>
              </a:rPr>
              <a:t>field. Contemporary beliefs of gender roles, such as women as caregivers and</a:t>
            </a:r>
          </a:p>
          <a:p>
            <a:pPr marL="1309912" indent="-1132112">
              <a:spcBef>
                <a:spcPts val="0"/>
              </a:spcBef>
              <a:buNone/>
            </a:pPr>
            <a:r>
              <a:rPr lang="en-US" sz="3000" dirty="0">
                <a:solidFill>
                  <a:srgbClr val="000000"/>
                </a:solidFill>
                <a:latin typeface="Times New Roman" panose="02020603050405020304" pitchFamily="18" charset="0"/>
                <a:cs typeface="Times New Roman" panose="02020603050405020304" pitchFamily="18" charset="0"/>
              </a:rPr>
              <a:t>emotional, have encouraged physicians to view women's health concerns as less</a:t>
            </a:r>
          </a:p>
          <a:p>
            <a:pPr marL="1309912" indent="-1132112">
              <a:spcBef>
                <a:spcPts val="0"/>
              </a:spcBef>
              <a:buNone/>
            </a:pPr>
            <a:r>
              <a:rPr lang="en-US" sz="3000" dirty="0">
                <a:solidFill>
                  <a:srgbClr val="000000"/>
                </a:solidFill>
                <a:latin typeface="Times New Roman" panose="02020603050405020304" pitchFamily="18" charset="0"/>
                <a:cs typeface="Times New Roman" panose="02020603050405020304" pitchFamily="18" charset="0"/>
              </a:rPr>
              <a:t>important, leading to underdiagnosis and mistreatment. Furthermore, historical</a:t>
            </a:r>
          </a:p>
          <a:p>
            <a:pPr marL="1309912" indent="-1132112">
              <a:spcBef>
                <a:spcPts val="0"/>
              </a:spcBef>
              <a:buNone/>
            </a:pPr>
            <a:r>
              <a:rPr lang="en-US" sz="3000" dirty="0">
                <a:solidFill>
                  <a:srgbClr val="000000"/>
                </a:solidFill>
                <a:latin typeface="Times New Roman" panose="02020603050405020304" pitchFamily="18" charset="0"/>
                <a:cs typeface="Times New Roman" panose="02020603050405020304" pitchFamily="18" charset="0"/>
              </a:rPr>
              <a:t>experimentation and cruel medical treatments have contributed to the mistrust and</a:t>
            </a:r>
          </a:p>
          <a:p>
            <a:pPr marL="1309912" indent="-1132112">
              <a:spcBef>
                <a:spcPts val="0"/>
              </a:spcBef>
              <a:buNone/>
            </a:pPr>
            <a:r>
              <a:rPr lang="en-US" sz="3000" dirty="0">
                <a:solidFill>
                  <a:srgbClr val="000000"/>
                </a:solidFill>
                <a:latin typeface="Times New Roman" panose="02020603050405020304" pitchFamily="18" charset="0"/>
                <a:cs typeface="Times New Roman" panose="02020603050405020304" pitchFamily="18" charset="0"/>
              </a:rPr>
              <a:t>suspicion of the healthcare  system among women, leading to women avoiding</a:t>
            </a:r>
          </a:p>
          <a:p>
            <a:pPr marL="1309912" indent="-1132112">
              <a:spcBef>
                <a:spcPts val="0"/>
              </a:spcBef>
              <a:buNone/>
            </a:pPr>
            <a:r>
              <a:rPr lang="en-US" sz="3000" dirty="0">
                <a:solidFill>
                  <a:srgbClr val="000000"/>
                </a:solidFill>
                <a:latin typeface="Times New Roman" panose="02020603050405020304" pitchFamily="18" charset="0"/>
                <a:cs typeface="Times New Roman" panose="02020603050405020304" pitchFamily="18" charset="0"/>
              </a:rPr>
              <a:t>medical care altogether, afraid of systematic mistreatment.</a:t>
            </a:r>
          </a:p>
          <a:p>
            <a:pPr marL="1309912" indent="-1132112">
              <a:spcBef>
                <a:spcPts val="0"/>
              </a:spcBef>
              <a:buNone/>
            </a:pPr>
            <a:endParaRPr lang="en-US" sz="3200" dirty="0">
              <a:solidFill>
                <a:srgbClr val="000000"/>
              </a:solidFill>
              <a:latin typeface="Times New Roman" panose="02020603050405020304" pitchFamily="18" charset="0"/>
              <a:cs typeface="Times New Roman" panose="02020603050405020304" pitchFamily="18" charset="0"/>
            </a:endParaRPr>
          </a:p>
          <a:p>
            <a:pPr marL="1309912" indent="-1132112">
              <a:spcBef>
                <a:spcPts val="0"/>
              </a:spcBef>
              <a:buNone/>
            </a:pPr>
            <a:endParaRPr lang="en-US" sz="3200" dirty="0">
              <a:solidFill>
                <a:srgbClr val="000000"/>
              </a:solidFill>
              <a:latin typeface="Times New Roman" panose="02020603050405020304" pitchFamily="18" charset="0"/>
              <a:cs typeface="Times New Roman" panose="02020603050405020304" pitchFamily="18" charset="0"/>
            </a:endParaRPr>
          </a:p>
          <a:p>
            <a:pPr marL="1309912" indent="-1132112">
              <a:spcBef>
                <a:spcPts val="0"/>
              </a:spcBef>
              <a:buNone/>
            </a:pPr>
            <a:endParaRPr lang="en-US" sz="3200" dirty="0">
              <a:solidFill>
                <a:srgbClr val="000000"/>
              </a:solidFill>
              <a:latin typeface="Times New Roman" panose="02020603050405020304" pitchFamily="18" charset="0"/>
              <a:cs typeface="Times New Roman" panose="02020603050405020304" pitchFamily="18" charset="0"/>
            </a:endParaRPr>
          </a:p>
        </p:txBody>
      </p:sp>
      <p:sp>
        <p:nvSpPr>
          <p:cNvPr id="40" name="Google Shape;40;p3"/>
          <p:cNvSpPr txBox="1">
            <a:spLocks noGrp="1"/>
          </p:cNvSpPr>
          <p:nvPr>
            <p:ph type="body" idx="14"/>
          </p:nvPr>
        </p:nvSpPr>
        <p:spPr>
          <a:xfrm>
            <a:off x="29608667" y="24140322"/>
            <a:ext cx="13585370" cy="1066800"/>
          </a:xfrm>
          <a:prstGeom prst="rect">
            <a:avLst/>
          </a:prstGeom>
          <a:solidFill>
            <a:schemeClr val="accent6"/>
          </a:solidFill>
          <a:ln w="9525" cap="flat" cmpd="sng">
            <a:solidFill>
              <a:srgbClr val="09306B"/>
            </a:solidFill>
            <a:prstDash val="solid"/>
            <a:round/>
            <a:headEnd type="none" w="sm" len="sm"/>
            <a:tailEnd type="none" w="sm" len="sm"/>
          </a:ln>
        </p:spPr>
        <p:txBody>
          <a:bodyPr spcFirstLastPara="1" wrap="square" lIns="156700" tIns="78350" rIns="156700" bIns="78350" anchor="t" anchorCtr="0">
            <a:noAutofit/>
          </a:bodyPr>
          <a:lstStyle/>
          <a:p>
            <a:pPr marL="0" indent="0" algn="ctr">
              <a:spcBef>
                <a:spcPts val="0"/>
              </a:spcBef>
            </a:pPr>
            <a:r>
              <a:rPr lang="en-US" sz="6000" dirty="0">
                <a:solidFill>
                  <a:schemeClr val="tx1"/>
                </a:solidFill>
                <a:latin typeface="Calibri"/>
              </a:rPr>
              <a:t>Conclusion</a:t>
            </a:r>
            <a:r>
              <a:rPr lang="en-US" sz="6000" dirty="0">
                <a:latin typeface="Calibri"/>
              </a:rPr>
              <a:t> </a:t>
            </a:r>
          </a:p>
        </p:txBody>
      </p:sp>
      <p:sp>
        <p:nvSpPr>
          <p:cNvPr id="4" name="Google Shape;38;p3">
            <a:extLst>
              <a:ext uri="{FF2B5EF4-FFF2-40B4-BE49-F238E27FC236}">
                <a16:creationId xmlns:a16="http://schemas.microsoft.com/office/drawing/2014/main" id="{DD4B08C8-777F-483E-927B-84CA8CFC9069}"/>
              </a:ext>
            </a:extLst>
          </p:cNvPr>
          <p:cNvSpPr txBox="1">
            <a:spLocks/>
          </p:cNvSpPr>
          <p:nvPr/>
        </p:nvSpPr>
        <p:spPr>
          <a:xfrm>
            <a:off x="29608675" y="10921572"/>
            <a:ext cx="13585370" cy="1066800"/>
          </a:xfrm>
          <a:prstGeom prst="rect">
            <a:avLst/>
          </a:prstGeom>
          <a:solidFill>
            <a:schemeClr val="accent6"/>
          </a:solidFill>
          <a:ln w="9525" cap="flat" cmpd="sng">
            <a:solidFill>
              <a:srgbClr val="09306B"/>
            </a:solidFill>
            <a:prstDash val="solid"/>
            <a:round/>
            <a:headEnd type="none" w="sm" len="sm"/>
            <a:tailEnd type="none" w="sm" len="sm"/>
          </a:ln>
        </p:spPr>
        <p:txBody>
          <a:bodyPr spcFirstLastPara="1" wrap="square" lIns="156700" tIns="78350" rIns="156700" bIns="7835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20"/>
              </a:spcBef>
              <a:spcAft>
                <a:spcPts val="0"/>
              </a:spcAft>
              <a:buClr>
                <a:schemeClr val="lt1"/>
              </a:buClr>
              <a:buSzPts val="1400"/>
              <a:buFont typeface="Arial"/>
              <a:buNone/>
              <a:defRPr sz="2100" b="1" i="0" u="none" strike="noStrike" cap="none">
                <a:solidFill>
                  <a:schemeClr val="lt1"/>
                </a:solidFill>
                <a:latin typeface="Arial"/>
                <a:ea typeface="Arial"/>
                <a:cs typeface="Arial"/>
                <a:sym typeface="Arial"/>
              </a:defRPr>
            </a:lvl1pPr>
            <a:lvl2pPr marL="914400" marR="0" lvl="1" indent="-565150" algn="l" rtl="0">
              <a:lnSpc>
                <a:spcPct val="100000"/>
              </a:lnSpc>
              <a:spcBef>
                <a:spcPts val="1060"/>
              </a:spcBef>
              <a:spcAft>
                <a:spcPts val="0"/>
              </a:spcAft>
              <a:buClr>
                <a:schemeClr val="dk1"/>
              </a:buClr>
              <a:buSzPts val="5300"/>
              <a:buFont typeface="Arial"/>
              <a:buChar char="–"/>
              <a:defRPr sz="5300" b="0" i="0" u="none" strike="noStrike" cap="none">
                <a:solidFill>
                  <a:schemeClr val="dk1"/>
                </a:solidFill>
                <a:latin typeface="Times New Roman"/>
                <a:ea typeface="Times New Roman"/>
                <a:cs typeface="Times New Roman"/>
                <a:sym typeface="Times New Roman"/>
              </a:defRPr>
            </a:lvl2pPr>
            <a:lvl3pPr marL="1371600" marR="0" lvl="2" indent="-514350" algn="l" rtl="0">
              <a:lnSpc>
                <a:spcPct val="100000"/>
              </a:lnSpc>
              <a:spcBef>
                <a:spcPts val="900"/>
              </a:spcBef>
              <a:spcAft>
                <a:spcPts val="0"/>
              </a:spcAft>
              <a:buClr>
                <a:schemeClr val="dk1"/>
              </a:buClr>
              <a:buSzPts val="4500"/>
              <a:buFont typeface="Arial"/>
              <a:buChar char="•"/>
              <a:defRPr sz="4500" b="0" i="0" u="none" strike="noStrike" cap="none">
                <a:solidFill>
                  <a:schemeClr val="dk1"/>
                </a:solidFill>
                <a:latin typeface="Times New Roman"/>
                <a:ea typeface="Times New Roman"/>
                <a:cs typeface="Times New Roman"/>
                <a:sym typeface="Times New Roman"/>
              </a:defRPr>
            </a:lvl3pPr>
            <a:lvl4pPr marL="1828800" marR="0" lvl="3"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4pPr>
            <a:lvl5pPr marL="2286000" marR="0" lvl="4"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5pPr>
            <a:lvl6pPr marL="2743200" marR="0" lvl="5"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6pPr>
            <a:lvl7pPr marL="3200400" marR="0" lvl="6"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7pPr>
            <a:lvl8pPr marL="3657600" marR="0" lvl="7"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8pPr>
            <a:lvl9pPr marL="4114800" marR="0" lvl="8"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9pPr>
          </a:lstStyle>
          <a:p>
            <a:pPr marL="0" indent="0" algn="ctr">
              <a:spcBef>
                <a:spcPts val="0"/>
              </a:spcBef>
            </a:pPr>
            <a:r>
              <a:rPr lang="en-US" sz="6000" dirty="0">
                <a:solidFill>
                  <a:schemeClr val="tx1"/>
                </a:solidFill>
                <a:latin typeface="Calibri"/>
              </a:rPr>
              <a:t>Solutions</a:t>
            </a:r>
            <a:r>
              <a:rPr lang="en-US" sz="6000" dirty="0">
                <a:latin typeface="Calibri"/>
              </a:rPr>
              <a:t>  </a:t>
            </a:r>
          </a:p>
        </p:txBody>
      </p:sp>
      <p:sp>
        <p:nvSpPr>
          <p:cNvPr id="5" name="Google Shape;39;p3">
            <a:extLst>
              <a:ext uri="{FF2B5EF4-FFF2-40B4-BE49-F238E27FC236}">
                <a16:creationId xmlns:a16="http://schemas.microsoft.com/office/drawing/2014/main" id="{A9B41E76-575D-B581-E41E-20676EF3FB2D}"/>
              </a:ext>
            </a:extLst>
          </p:cNvPr>
          <p:cNvSpPr txBox="1">
            <a:spLocks/>
          </p:cNvSpPr>
          <p:nvPr/>
        </p:nvSpPr>
        <p:spPr>
          <a:xfrm>
            <a:off x="29608673" y="12478149"/>
            <a:ext cx="13585370" cy="4679954"/>
          </a:xfrm>
          <a:prstGeom prst="rect">
            <a:avLst/>
          </a:prstGeom>
          <a:noFill/>
          <a:ln>
            <a:noFill/>
          </a:ln>
        </p:spPr>
        <p:txBody>
          <a:bodyPr spcFirstLastPara="1" wrap="square" lIns="156700" tIns="78350" rIns="156700" bIns="7835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1pPr>
            <a:lvl2pPr marL="914400" marR="0" lvl="1"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2pPr>
            <a:lvl3pPr marL="1371600" marR="0" lvl="2"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3pPr>
            <a:lvl4pPr marL="1828800" marR="0" lvl="3"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4pPr>
            <a:lvl5pPr marL="2286000" marR="0" lvl="4"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5pPr>
            <a:lvl6pPr marL="2743200" marR="0" lvl="5"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6pPr>
            <a:lvl7pPr marL="3200400" marR="0" lvl="6"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7pPr>
            <a:lvl8pPr marL="3657600" marR="0" lvl="7"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8pPr>
            <a:lvl9pPr marL="4114800" marR="0" lvl="8"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9pPr>
          </a:lstStyle>
          <a:p>
            <a:pPr marL="1309912" indent="-1132112">
              <a:spcBef>
                <a:spcPts val="0"/>
              </a:spcBef>
            </a:pPr>
            <a:r>
              <a:rPr lang="en-US" sz="3000" dirty="0">
                <a:solidFill>
                  <a:srgbClr val="000000"/>
                </a:solidFill>
                <a:latin typeface="Times New Roman" panose="02020603050405020304" pitchFamily="18" charset="0"/>
                <a:cs typeface="Times New Roman" panose="02020603050405020304" pitchFamily="18" charset="0"/>
              </a:rPr>
              <a:t>Increase representation of women in healthcare leadership and decision-making roles</a:t>
            </a:r>
          </a:p>
          <a:p>
            <a:pPr marL="1309912" indent="-1132112">
              <a:spcBef>
                <a:spcPts val="0"/>
              </a:spcBef>
            </a:pPr>
            <a:r>
              <a:rPr lang="en-US" sz="3000" dirty="0">
                <a:solidFill>
                  <a:srgbClr val="000000"/>
                </a:solidFill>
                <a:latin typeface="Times New Roman" panose="02020603050405020304" pitchFamily="18" charset="0"/>
                <a:cs typeface="Times New Roman" panose="02020603050405020304" pitchFamily="18" charset="0"/>
              </a:rPr>
              <a:t>Address unconscious bias in medical education</a:t>
            </a:r>
          </a:p>
          <a:p>
            <a:pPr marL="1309912" indent="-1132112">
              <a:spcBef>
                <a:spcPts val="0"/>
              </a:spcBef>
            </a:pPr>
            <a:r>
              <a:rPr lang="en-US" sz="3000" dirty="0">
                <a:solidFill>
                  <a:srgbClr val="000000"/>
                </a:solidFill>
                <a:latin typeface="Times New Roman" panose="02020603050405020304" pitchFamily="18" charset="0"/>
                <a:cs typeface="Times New Roman" panose="02020603050405020304" pitchFamily="18" charset="0"/>
              </a:rPr>
              <a:t>Implement culturally competent care</a:t>
            </a:r>
          </a:p>
          <a:p>
            <a:pPr marL="1309912" indent="-1132112">
              <a:spcBef>
                <a:spcPts val="0"/>
              </a:spcBef>
            </a:pPr>
            <a:r>
              <a:rPr lang="en-US" sz="3000" dirty="0">
                <a:solidFill>
                  <a:srgbClr val="000000"/>
                </a:solidFill>
                <a:latin typeface="Times New Roman" panose="02020603050405020304" pitchFamily="18" charset="0"/>
                <a:cs typeface="Times New Roman" panose="02020603050405020304" pitchFamily="18" charset="0"/>
              </a:rPr>
              <a:t>Increase access to reproductive healthcare</a:t>
            </a:r>
          </a:p>
          <a:p>
            <a:pPr marL="1309912" indent="-1132112">
              <a:spcBef>
                <a:spcPts val="0"/>
              </a:spcBef>
            </a:pPr>
            <a:r>
              <a:rPr lang="en-US" sz="3000" dirty="0">
                <a:solidFill>
                  <a:srgbClr val="000000"/>
                </a:solidFill>
                <a:latin typeface="Times New Roman" panose="02020603050405020304" pitchFamily="18" charset="0"/>
                <a:cs typeface="Times New Roman" panose="02020603050405020304" pitchFamily="18" charset="0"/>
              </a:rPr>
              <a:t>Conduct research on women's health</a:t>
            </a:r>
          </a:p>
          <a:p>
            <a:pPr marL="1309912" indent="-1132112">
              <a:spcBef>
                <a:spcPts val="0"/>
              </a:spcBef>
            </a:pPr>
            <a:r>
              <a:rPr lang="en-US" sz="3000" dirty="0">
                <a:solidFill>
                  <a:srgbClr val="000000"/>
                </a:solidFill>
                <a:latin typeface="Times New Roman" panose="02020603050405020304" pitchFamily="18" charset="0"/>
                <a:cs typeface="Times New Roman" panose="02020603050405020304" pitchFamily="18" charset="0"/>
              </a:rPr>
              <a:t>Implement policies to prevent gender discrimination</a:t>
            </a:r>
          </a:p>
          <a:p>
            <a:pPr marL="1309912" indent="-1132112">
              <a:spcBef>
                <a:spcPts val="0"/>
              </a:spcBef>
            </a:pPr>
            <a:r>
              <a:rPr lang="en-US" sz="3000" dirty="0">
                <a:solidFill>
                  <a:srgbClr val="000000"/>
                </a:solidFill>
                <a:latin typeface="Times New Roman" panose="02020603050405020304" pitchFamily="18" charset="0"/>
                <a:cs typeface="Times New Roman" panose="02020603050405020304" pitchFamily="18" charset="0"/>
              </a:rPr>
              <a:t>Encouraging women’s participation in clinical trials and research</a:t>
            </a:r>
            <a:endParaRPr lang="en-US" sz="3200" dirty="0">
              <a:solidFill>
                <a:srgbClr val="000000"/>
              </a:solidFill>
              <a:latin typeface="Times New Roman" panose="02020603050405020304" pitchFamily="18" charset="0"/>
              <a:cs typeface="Times New Roman" panose="02020603050405020304" pitchFamily="18" charset="0"/>
            </a:endParaRPr>
          </a:p>
          <a:p>
            <a:pPr marL="1309912" indent="-1132112">
              <a:spcBef>
                <a:spcPts val="0"/>
              </a:spcBef>
              <a:buNone/>
            </a:pPr>
            <a:endParaRPr lang="en-US" sz="3200" dirty="0">
              <a:solidFill>
                <a:srgbClr val="000000"/>
              </a:solidFill>
              <a:latin typeface="Times New Roman" panose="02020603050405020304" pitchFamily="18" charset="0"/>
              <a:cs typeface="Times New Roman" panose="02020603050405020304" pitchFamily="18" charset="0"/>
            </a:endParaRPr>
          </a:p>
          <a:p>
            <a:pPr marL="1309912" indent="-1132112">
              <a:spcBef>
                <a:spcPts val="0"/>
              </a:spcBef>
              <a:buNone/>
            </a:pPr>
            <a:endParaRPr lang="en-US" sz="3200" dirty="0">
              <a:solidFill>
                <a:srgbClr val="000000"/>
              </a:solidFill>
              <a:latin typeface="Times New Roman" panose="02020603050405020304" pitchFamily="18" charset="0"/>
              <a:cs typeface="Times New Roman" panose="02020603050405020304" pitchFamily="18" charset="0"/>
            </a:endParaRPr>
          </a:p>
        </p:txBody>
      </p:sp>
      <p:sp>
        <p:nvSpPr>
          <p:cNvPr id="7" name="Google Shape;40;p3">
            <a:extLst>
              <a:ext uri="{FF2B5EF4-FFF2-40B4-BE49-F238E27FC236}">
                <a16:creationId xmlns:a16="http://schemas.microsoft.com/office/drawing/2014/main" id="{8952046C-E6E3-8E5F-17E6-5F8CF97A95E8}"/>
              </a:ext>
            </a:extLst>
          </p:cNvPr>
          <p:cNvSpPr txBox="1">
            <a:spLocks/>
          </p:cNvSpPr>
          <p:nvPr/>
        </p:nvSpPr>
        <p:spPr>
          <a:xfrm>
            <a:off x="29561393" y="17209362"/>
            <a:ext cx="13585370" cy="1066800"/>
          </a:xfrm>
          <a:prstGeom prst="rect">
            <a:avLst/>
          </a:prstGeom>
          <a:solidFill>
            <a:schemeClr val="accent6"/>
          </a:solidFill>
          <a:ln w="9525" cap="flat" cmpd="sng">
            <a:solidFill>
              <a:srgbClr val="09306B"/>
            </a:solidFill>
            <a:prstDash val="solid"/>
            <a:round/>
            <a:headEnd type="none" w="sm" len="sm"/>
            <a:tailEnd type="none" w="sm" len="sm"/>
          </a:ln>
        </p:spPr>
        <p:txBody>
          <a:bodyPr spcFirstLastPara="1" wrap="square" lIns="156700" tIns="78350" rIns="156700" bIns="7835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20"/>
              </a:spcBef>
              <a:spcAft>
                <a:spcPts val="0"/>
              </a:spcAft>
              <a:buClr>
                <a:schemeClr val="lt1"/>
              </a:buClr>
              <a:buSzPts val="1400"/>
              <a:buFont typeface="Arial"/>
              <a:buNone/>
              <a:defRPr sz="2100" b="1" i="0" u="none" strike="noStrike" cap="none">
                <a:solidFill>
                  <a:schemeClr val="lt1"/>
                </a:solidFill>
                <a:latin typeface="Arial"/>
                <a:ea typeface="Arial"/>
                <a:cs typeface="Arial"/>
                <a:sym typeface="Arial"/>
              </a:defRPr>
            </a:lvl1pPr>
            <a:lvl2pPr marL="914400" marR="0" lvl="1" indent="-565150" algn="l" rtl="0">
              <a:lnSpc>
                <a:spcPct val="100000"/>
              </a:lnSpc>
              <a:spcBef>
                <a:spcPts val="1060"/>
              </a:spcBef>
              <a:spcAft>
                <a:spcPts val="0"/>
              </a:spcAft>
              <a:buClr>
                <a:schemeClr val="dk1"/>
              </a:buClr>
              <a:buSzPts val="5300"/>
              <a:buFont typeface="Arial"/>
              <a:buChar char="–"/>
              <a:defRPr sz="5300" b="0" i="0" u="none" strike="noStrike" cap="none">
                <a:solidFill>
                  <a:schemeClr val="dk1"/>
                </a:solidFill>
                <a:latin typeface="Times New Roman"/>
                <a:ea typeface="Times New Roman"/>
                <a:cs typeface="Times New Roman"/>
                <a:sym typeface="Times New Roman"/>
              </a:defRPr>
            </a:lvl2pPr>
            <a:lvl3pPr marL="1371600" marR="0" lvl="2" indent="-514350" algn="l" rtl="0">
              <a:lnSpc>
                <a:spcPct val="100000"/>
              </a:lnSpc>
              <a:spcBef>
                <a:spcPts val="900"/>
              </a:spcBef>
              <a:spcAft>
                <a:spcPts val="0"/>
              </a:spcAft>
              <a:buClr>
                <a:schemeClr val="dk1"/>
              </a:buClr>
              <a:buSzPts val="4500"/>
              <a:buFont typeface="Arial"/>
              <a:buChar char="•"/>
              <a:defRPr sz="4500" b="0" i="0" u="none" strike="noStrike" cap="none">
                <a:solidFill>
                  <a:schemeClr val="dk1"/>
                </a:solidFill>
                <a:latin typeface="Times New Roman"/>
                <a:ea typeface="Times New Roman"/>
                <a:cs typeface="Times New Roman"/>
                <a:sym typeface="Times New Roman"/>
              </a:defRPr>
            </a:lvl3pPr>
            <a:lvl4pPr marL="1828800" marR="0" lvl="3"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4pPr>
            <a:lvl5pPr marL="2286000" marR="0" lvl="4"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5pPr>
            <a:lvl6pPr marL="2743200" marR="0" lvl="5"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6pPr>
            <a:lvl7pPr marL="3200400" marR="0" lvl="6"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7pPr>
            <a:lvl8pPr marL="3657600" marR="0" lvl="7"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8pPr>
            <a:lvl9pPr marL="4114800" marR="0" lvl="8"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9pPr>
          </a:lstStyle>
          <a:p>
            <a:pPr marL="0" indent="0" algn="ctr">
              <a:spcBef>
                <a:spcPts val="0"/>
              </a:spcBef>
            </a:pPr>
            <a:r>
              <a:rPr lang="en-US" sz="6000" dirty="0">
                <a:solidFill>
                  <a:schemeClr val="tx1"/>
                </a:solidFill>
                <a:latin typeface="Calibri"/>
              </a:rPr>
              <a:t>Methodology</a:t>
            </a:r>
            <a:r>
              <a:rPr lang="en-US" sz="6000" dirty="0">
                <a:latin typeface="Calibri"/>
              </a:rPr>
              <a:t> </a:t>
            </a:r>
          </a:p>
        </p:txBody>
      </p:sp>
      <p:sp>
        <p:nvSpPr>
          <p:cNvPr id="8" name="Google Shape;37;p3">
            <a:extLst>
              <a:ext uri="{FF2B5EF4-FFF2-40B4-BE49-F238E27FC236}">
                <a16:creationId xmlns:a16="http://schemas.microsoft.com/office/drawing/2014/main" id="{418015B7-364A-C866-F03F-373B6FAE96B7}"/>
              </a:ext>
            </a:extLst>
          </p:cNvPr>
          <p:cNvSpPr txBox="1">
            <a:spLocks/>
          </p:cNvSpPr>
          <p:nvPr/>
        </p:nvSpPr>
        <p:spPr>
          <a:xfrm>
            <a:off x="29608667" y="18496178"/>
            <a:ext cx="13585370" cy="5424252"/>
          </a:xfrm>
          <a:prstGeom prst="rect">
            <a:avLst/>
          </a:prstGeom>
          <a:noFill/>
          <a:ln>
            <a:noFill/>
          </a:ln>
        </p:spPr>
        <p:txBody>
          <a:bodyPr spcFirstLastPara="1" wrap="square" lIns="156700" tIns="78350" rIns="156700" bIns="7835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1pPr>
            <a:lvl2pPr marL="914400" marR="0" lvl="1"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2pPr>
            <a:lvl3pPr marL="1371600" marR="0" lvl="2"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3pPr>
            <a:lvl4pPr marL="1828800" marR="0" lvl="3"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4pPr>
            <a:lvl5pPr marL="2286000" marR="0" lvl="4"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5pPr>
            <a:lvl6pPr marL="2743200" marR="0" lvl="5"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6pPr>
            <a:lvl7pPr marL="3200400" marR="0" lvl="6"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7pPr>
            <a:lvl8pPr marL="3657600" marR="0" lvl="7"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8pPr>
            <a:lvl9pPr marL="4114800" marR="0" lvl="8"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9pPr>
          </a:lstStyle>
          <a:p>
            <a:pPr marL="1309912" indent="-1132112">
              <a:spcBef>
                <a:spcPts val="0"/>
              </a:spcBef>
              <a:buNone/>
            </a:pPr>
            <a:r>
              <a:rPr lang="en-US" sz="3000" dirty="0">
                <a:latin typeface="Times New Roman" panose="02020603050405020304" pitchFamily="18" charset="0"/>
                <a:cs typeface="Times New Roman" panose="02020603050405020304" pitchFamily="18" charset="0"/>
              </a:rPr>
              <a:t>Literature Review: The study conducted a comprehensive literature review drawing on research papers and articles seeking to analyze existing data. The review was guided by the research </a:t>
            </a:r>
            <a:r>
              <a:rPr lang="en-US" sz="3000">
                <a:latin typeface="Times New Roman" panose="02020603050405020304" pitchFamily="18" charset="0"/>
                <a:cs typeface="Times New Roman" panose="02020603050405020304" pitchFamily="18" charset="0"/>
              </a:rPr>
              <a:t>question and </a:t>
            </a:r>
            <a:r>
              <a:rPr lang="en-US" sz="3000" dirty="0">
                <a:latin typeface="Times New Roman" panose="02020603050405020304" pitchFamily="18" charset="0"/>
                <a:cs typeface="Times New Roman" panose="02020603050405020304" pitchFamily="18" charset="0"/>
              </a:rPr>
              <a:t>will look to find key themes and gaps in the literature on the impact of historical gender bias in medicine on women's health outcomes.</a:t>
            </a:r>
          </a:p>
          <a:p>
            <a:pPr marL="1309912" indent="-1132112">
              <a:spcBef>
                <a:spcPts val="0"/>
              </a:spcBef>
              <a:buNone/>
            </a:pPr>
            <a:r>
              <a:rPr lang="en-US" sz="3000" dirty="0">
                <a:latin typeface="Times New Roman" panose="02020603050405020304" pitchFamily="18" charset="0"/>
                <a:cs typeface="Times New Roman" panose="02020603050405020304" pitchFamily="18" charset="0"/>
              </a:rPr>
              <a:t>Synthesis and Interpretation: The study synthesized the qualitative and quantitative data to develop an overall understanding of the impact of historical gender bias in medicine on women's health outcomes. The findings was interpreted considering the study's social constructivist ontology and interpretivist epistemology. Results will be presented with the consideration of the limitations and biases</a:t>
            </a:r>
          </a:p>
          <a:p>
            <a:pPr marL="1309912" indent="-1132112">
              <a:spcBef>
                <a:spcPts val="0"/>
              </a:spcBef>
              <a:buNone/>
            </a:pPr>
            <a:endParaRPr lang="en-US" sz="2400" dirty="0">
              <a:latin typeface="Times New Roman" panose="02020603050405020304" pitchFamily="18" charset="0"/>
              <a:cs typeface="Times New Roman" panose="02020603050405020304" pitchFamily="18" charset="0"/>
            </a:endParaRPr>
          </a:p>
        </p:txBody>
      </p:sp>
      <p:sp>
        <p:nvSpPr>
          <p:cNvPr id="14" name="Google Shape;33;p3">
            <a:extLst>
              <a:ext uri="{FF2B5EF4-FFF2-40B4-BE49-F238E27FC236}">
                <a16:creationId xmlns:a16="http://schemas.microsoft.com/office/drawing/2014/main" id="{055794F5-96AB-D21E-4EF0-0BA3AD0DF65C}"/>
              </a:ext>
            </a:extLst>
          </p:cNvPr>
          <p:cNvSpPr txBox="1">
            <a:spLocks/>
          </p:cNvSpPr>
          <p:nvPr/>
        </p:nvSpPr>
        <p:spPr>
          <a:xfrm>
            <a:off x="15134503" y="5550620"/>
            <a:ext cx="13585370" cy="8299984"/>
          </a:xfrm>
          <a:prstGeom prst="rect">
            <a:avLst/>
          </a:prstGeom>
          <a:noFill/>
          <a:ln>
            <a:noFill/>
          </a:ln>
        </p:spPr>
        <p:txBody>
          <a:bodyPr spcFirstLastPara="1" wrap="square" lIns="156700" tIns="78350" rIns="156700" bIns="7835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914400" marR="0" lvl="1"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2pPr>
            <a:lvl3pPr marL="1371600" marR="0" lvl="2"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3pPr>
            <a:lvl4pPr marL="1828800" marR="0" lvl="3"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4pPr>
            <a:lvl5pPr marL="2286000" marR="0" lvl="4"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5pPr>
            <a:lvl6pPr marL="2743200" marR="0" lvl="5"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6pPr>
            <a:lvl7pPr marL="3200400" marR="0" lvl="6"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7pPr>
            <a:lvl8pPr marL="3657600" marR="0" lvl="7"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8pPr>
            <a:lvl9pPr marL="4114800" marR="0" lvl="8"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9pPr>
          </a:lstStyle>
          <a:p>
            <a:pPr marL="0" indent="0" fontAlgn="base">
              <a:lnSpc>
                <a:spcPct val="107000"/>
              </a:lnSpc>
              <a:spcBef>
                <a:spcPts val="2400"/>
              </a:spcBef>
              <a:buSzPts val="1000"/>
              <a:tabLst>
                <a:tab pos="914400" algn="l"/>
              </a:tabLst>
            </a:pPr>
            <a:r>
              <a:rPr lang="en-US" sz="3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Misrepresentation in research:</a:t>
            </a:r>
          </a:p>
          <a:p>
            <a:pPr marL="685800" indent="-685800" fontAlgn="base">
              <a:lnSpc>
                <a:spcPct val="107000"/>
              </a:lnSpc>
              <a:spcBef>
                <a:spcPts val="2400"/>
              </a:spcBef>
              <a:buSzPts val="1000"/>
              <a:buFont typeface="Symbol" panose="05050102010706020507" pitchFamily="18" charset="2"/>
              <a:buChar char=""/>
              <a:tabLst>
                <a:tab pos="914400" algn="l"/>
              </a:tabLst>
            </a:pP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1986 pilot study at Rockefeller University looked at how obesity affected breast and uterine cancer. Did not enroll any women.</a:t>
            </a:r>
            <a:endParaRPr lang="en-US" sz="3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685800" indent="-685800" fontAlgn="base">
              <a:lnSpc>
                <a:spcPct val="107000"/>
              </a:lnSpc>
              <a:spcBef>
                <a:spcPts val="0"/>
              </a:spcBef>
              <a:buSzPts val="1000"/>
              <a:buFont typeface="Symbol" panose="05050102010706020507" pitchFamily="18" charset="2"/>
              <a:buChar char=""/>
              <a:tabLst>
                <a:tab pos="914400" algn="l"/>
              </a:tabLst>
            </a:pP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The Physicians Health study from 1982 analyzed the effect of daily aspirins on heart disease evaluated 22, 071 men and zero women.</a:t>
            </a:r>
            <a:endParaRPr lang="en-US" sz="3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685800" indent="-685800" fontAlgn="base">
              <a:lnSpc>
                <a:spcPct val="107000"/>
              </a:lnSpc>
              <a:spcBef>
                <a:spcPts val="0"/>
              </a:spcBef>
              <a:buSzPts val="1000"/>
              <a:buFont typeface="Symbol" panose="05050102010706020507" pitchFamily="18" charset="2"/>
              <a:buChar char=""/>
              <a:tabLst>
                <a:tab pos="914400" algn="l"/>
              </a:tabLst>
            </a:pP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Baltimore Longitudinal Study researching “normal human aging” did not include women for 20 years.</a:t>
            </a:r>
            <a:endParaRPr lang="en-US" sz="3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685800" indent="-685800" fontAlgn="base">
              <a:lnSpc>
                <a:spcPct val="107000"/>
              </a:lnSpc>
              <a:spcBef>
                <a:spcPts val="0"/>
              </a:spcBef>
              <a:buSzPts val="1000"/>
              <a:buFont typeface="Symbol" panose="05050102010706020507" pitchFamily="18" charset="2"/>
              <a:buChar char=""/>
              <a:tabLst>
                <a:tab pos="914400" algn="l"/>
              </a:tabLst>
            </a:pP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Harvard School of Public Health study investigating the possible link between caffeine consumption and heart disease involved over 45,000 men and no women. (Laurence, 1994)</a:t>
            </a:r>
            <a:endParaRPr lang="en-US" sz="3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685800" indent="-685800" fontAlgn="base">
              <a:lnSpc>
                <a:spcPct val="107000"/>
              </a:lnSpc>
              <a:spcBef>
                <a:spcPts val="0"/>
              </a:spcBef>
              <a:buSzPts val="1000"/>
              <a:buFont typeface="Symbol" panose="05050102010706020507" pitchFamily="18" charset="2"/>
              <a:buChar char=""/>
              <a:tabLst>
                <a:tab pos="914400" algn="l"/>
              </a:tabLst>
            </a:pP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2011 Australian study conducted during 2009 found out that there was clear gender bias in eight out of ten disciplines in medical and biomedical research done in mammals, with neuroscience being the most predominantly biased. It also found out that studies done in male animals outnumbered those on female by 5.5 to 1. (McCullough, 2014)</a:t>
            </a:r>
          </a:p>
        </p:txBody>
      </p:sp>
      <p:pic>
        <p:nvPicPr>
          <p:cNvPr id="16" name="Picture 15" descr="A person in a purple dress and a person in a purple dress&#10;&#10;Description automatically generated">
            <a:extLst>
              <a:ext uri="{FF2B5EF4-FFF2-40B4-BE49-F238E27FC236}">
                <a16:creationId xmlns:a16="http://schemas.microsoft.com/office/drawing/2014/main" id="{5C538466-B549-3EE1-486D-9C5497B478C0}"/>
              </a:ext>
            </a:extLst>
          </p:cNvPr>
          <p:cNvPicPr>
            <a:picLocks noChangeAspect="1"/>
          </p:cNvPicPr>
          <p:nvPr/>
        </p:nvPicPr>
        <p:blipFill>
          <a:blip r:embed="rId3"/>
          <a:stretch>
            <a:fillRect/>
          </a:stretch>
        </p:blipFill>
        <p:spPr>
          <a:xfrm>
            <a:off x="15392772" y="14758658"/>
            <a:ext cx="5507610" cy="9008408"/>
          </a:xfrm>
          <a:prstGeom prst="rect">
            <a:avLst/>
          </a:prstGeom>
        </p:spPr>
      </p:pic>
      <p:pic>
        <p:nvPicPr>
          <p:cNvPr id="18" name="Picture 17" descr="A person holding a group of people&#10;&#10;Description automatically generated">
            <a:extLst>
              <a:ext uri="{FF2B5EF4-FFF2-40B4-BE49-F238E27FC236}">
                <a16:creationId xmlns:a16="http://schemas.microsoft.com/office/drawing/2014/main" id="{CBF32F06-C92C-E59B-5CFF-A790E5C341FC}"/>
              </a:ext>
            </a:extLst>
          </p:cNvPr>
          <p:cNvPicPr>
            <a:picLocks noChangeAspect="1"/>
          </p:cNvPicPr>
          <p:nvPr/>
        </p:nvPicPr>
        <p:blipFill>
          <a:blip r:embed="rId4"/>
          <a:stretch>
            <a:fillRect/>
          </a:stretch>
        </p:blipFill>
        <p:spPr>
          <a:xfrm>
            <a:off x="21361597" y="14560707"/>
            <a:ext cx="7429500" cy="9135844"/>
          </a:xfrm>
          <a:prstGeom prst="rect">
            <a:avLst/>
          </a:prstGeom>
        </p:spPr>
      </p:pic>
      <p:pic>
        <p:nvPicPr>
          <p:cNvPr id="22" name="Picture 21" descr="A graph of a person with a red bar&#10;&#10;Description automatically generated">
            <a:extLst>
              <a:ext uri="{FF2B5EF4-FFF2-40B4-BE49-F238E27FC236}">
                <a16:creationId xmlns:a16="http://schemas.microsoft.com/office/drawing/2014/main" id="{9E29885D-96F8-53A5-43A5-B230B181678E}"/>
              </a:ext>
            </a:extLst>
          </p:cNvPr>
          <p:cNvPicPr>
            <a:picLocks noChangeAspect="1"/>
          </p:cNvPicPr>
          <p:nvPr/>
        </p:nvPicPr>
        <p:blipFill>
          <a:blip r:embed="rId5">
            <a:duotone>
              <a:schemeClr val="accent4">
                <a:shade val="45000"/>
                <a:satMod val="135000"/>
              </a:schemeClr>
              <a:prstClr val="white"/>
            </a:duotone>
          </a:blip>
          <a:stretch>
            <a:fillRect/>
          </a:stretch>
        </p:blipFill>
        <p:spPr>
          <a:xfrm>
            <a:off x="15100103" y="24990327"/>
            <a:ext cx="13690994" cy="6541270"/>
          </a:xfrm>
          <a:prstGeom prst="rect">
            <a:avLst/>
          </a:prstGeom>
        </p:spPr>
      </p:pic>
      <p:pic>
        <p:nvPicPr>
          <p:cNvPr id="1026" name="Picture 2" descr="The Samuel DuBois Cook Center on Social Equity">
            <a:extLst>
              <a:ext uri="{FF2B5EF4-FFF2-40B4-BE49-F238E27FC236}">
                <a16:creationId xmlns:a16="http://schemas.microsoft.com/office/drawing/2014/main" id="{4C32455C-AD38-0C0B-7DAA-A7170B11AA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39078" y="30065394"/>
            <a:ext cx="571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Blue text on a black background">
            <a:extLst>
              <a:ext uri="{FF2B5EF4-FFF2-40B4-BE49-F238E27FC236}">
                <a16:creationId xmlns:a16="http://schemas.microsoft.com/office/drawing/2014/main" id="{57B4CF5C-7FE9-21D9-2E61-5F516187F4F0}"/>
              </a:ext>
            </a:extLst>
          </p:cNvPr>
          <p:cNvPicPr>
            <a:picLocks noChangeAspect="1"/>
          </p:cNvPicPr>
          <p:nvPr/>
        </p:nvPicPr>
        <p:blipFill>
          <a:blip r:embed="rId7"/>
          <a:stretch>
            <a:fillRect/>
          </a:stretch>
        </p:blipFill>
        <p:spPr>
          <a:xfrm>
            <a:off x="36995100" y="29155994"/>
            <a:ext cx="5715000" cy="3810000"/>
          </a:xfrm>
          <a:prstGeom prst="rect">
            <a:avLst/>
          </a:prstGeom>
        </p:spPr>
      </p:pic>
      <p:sp>
        <p:nvSpPr>
          <p:cNvPr id="27" name="Google Shape;37;p3">
            <a:extLst>
              <a:ext uri="{FF2B5EF4-FFF2-40B4-BE49-F238E27FC236}">
                <a16:creationId xmlns:a16="http://schemas.microsoft.com/office/drawing/2014/main" id="{A96E7B4B-E12E-5D3F-D528-5EA17ED3EABC}"/>
              </a:ext>
            </a:extLst>
          </p:cNvPr>
          <p:cNvSpPr txBox="1">
            <a:spLocks/>
          </p:cNvSpPr>
          <p:nvPr/>
        </p:nvSpPr>
        <p:spPr>
          <a:xfrm>
            <a:off x="39852600" y="32308799"/>
            <a:ext cx="4038600" cy="569426"/>
          </a:xfrm>
          <a:prstGeom prst="rect">
            <a:avLst/>
          </a:prstGeom>
          <a:solidFill>
            <a:schemeClr val="bg1"/>
          </a:solidFill>
          <a:ln>
            <a:noFill/>
          </a:ln>
        </p:spPr>
        <p:txBody>
          <a:bodyPr spcFirstLastPara="1" wrap="square" lIns="156700" tIns="78350" rIns="156700" bIns="7835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1pPr>
            <a:lvl2pPr marL="914400" marR="0" lvl="1"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2pPr>
            <a:lvl3pPr marL="1371600" marR="0" lvl="2"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3pPr>
            <a:lvl4pPr marL="1828800" marR="0" lvl="3"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4pPr>
            <a:lvl5pPr marL="2286000" marR="0" lvl="4"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5pPr>
            <a:lvl6pPr marL="2743200" marR="0" lvl="5"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6pPr>
            <a:lvl7pPr marL="3200400" marR="0" lvl="6"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7pPr>
            <a:lvl8pPr marL="3657600" marR="0" lvl="7"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8pPr>
            <a:lvl9pPr marL="4114800" marR="0" lvl="8"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9pPr>
          </a:lstStyle>
          <a:p>
            <a:pPr marL="1309912" indent="-1132112">
              <a:spcBef>
                <a:spcPts val="0"/>
              </a:spcBef>
              <a:buNone/>
            </a:pPr>
            <a:endPar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8" name="Google Shape;37;p3">
            <a:extLst>
              <a:ext uri="{FF2B5EF4-FFF2-40B4-BE49-F238E27FC236}">
                <a16:creationId xmlns:a16="http://schemas.microsoft.com/office/drawing/2014/main" id="{D205F02A-0041-C969-A4D4-0093A32B3829}"/>
              </a:ext>
            </a:extLst>
          </p:cNvPr>
          <p:cNvSpPr txBox="1">
            <a:spLocks/>
          </p:cNvSpPr>
          <p:nvPr/>
        </p:nvSpPr>
        <p:spPr>
          <a:xfrm rot="5400000">
            <a:off x="17085703" y="27838611"/>
            <a:ext cx="1622370" cy="685798"/>
          </a:xfrm>
          <a:prstGeom prst="rect">
            <a:avLst/>
          </a:prstGeom>
          <a:solidFill>
            <a:schemeClr val="accent4"/>
          </a:solidFill>
          <a:ln>
            <a:noFill/>
          </a:ln>
        </p:spPr>
        <p:txBody>
          <a:bodyPr spcFirstLastPara="1" wrap="square" lIns="156700" tIns="78350" rIns="156700" bIns="7835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1pPr>
            <a:lvl2pPr marL="914400" marR="0" lvl="1"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2pPr>
            <a:lvl3pPr marL="1371600" marR="0" lvl="2"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3pPr>
            <a:lvl4pPr marL="1828800" marR="0" lvl="3"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4pPr>
            <a:lvl5pPr marL="2286000" marR="0" lvl="4"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5pPr>
            <a:lvl6pPr marL="2743200" marR="0" lvl="5"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6pPr>
            <a:lvl7pPr marL="3200400" marR="0" lvl="6"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7pPr>
            <a:lvl8pPr marL="3657600" marR="0" lvl="7"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8pPr>
            <a:lvl9pPr marL="4114800" marR="0" lvl="8"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9pPr>
          </a:lstStyle>
          <a:p>
            <a:pPr marL="1309912" indent="-1132112">
              <a:spcBef>
                <a:spcPts val="0"/>
              </a:spcBef>
              <a:buNone/>
            </a:pPr>
            <a:endPar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4" name="Google Shape;37;p3">
            <a:extLst>
              <a:ext uri="{FF2B5EF4-FFF2-40B4-BE49-F238E27FC236}">
                <a16:creationId xmlns:a16="http://schemas.microsoft.com/office/drawing/2014/main" id="{55F26FFC-DF57-C030-6335-B9F2C8844B9A}"/>
              </a:ext>
            </a:extLst>
          </p:cNvPr>
          <p:cNvSpPr txBox="1">
            <a:spLocks/>
          </p:cNvSpPr>
          <p:nvPr/>
        </p:nvSpPr>
        <p:spPr>
          <a:xfrm rot="5400000">
            <a:off x="18067745" y="28151964"/>
            <a:ext cx="1012774" cy="668700"/>
          </a:xfrm>
          <a:prstGeom prst="rect">
            <a:avLst/>
          </a:prstGeom>
          <a:solidFill>
            <a:srgbClr val="FFC000"/>
          </a:solidFill>
          <a:ln>
            <a:noFill/>
          </a:ln>
        </p:spPr>
        <p:txBody>
          <a:bodyPr spcFirstLastPara="1" wrap="square" lIns="156700" tIns="78350" rIns="156700" bIns="7835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1pPr>
            <a:lvl2pPr marL="914400" marR="0" lvl="1"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2pPr>
            <a:lvl3pPr marL="1371600" marR="0" lvl="2"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3pPr>
            <a:lvl4pPr marL="1828800" marR="0" lvl="3"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4pPr>
            <a:lvl5pPr marL="2286000" marR="0" lvl="4"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5pPr>
            <a:lvl6pPr marL="2743200" marR="0" lvl="5"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6pPr>
            <a:lvl7pPr marL="3200400" marR="0" lvl="6"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7pPr>
            <a:lvl8pPr marL="3657600" marR="0" lvl="7"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8pPr>
            <a:lvl9pPr marL="4114800" marR="0" lvl="8"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9pPr>
          </a:lstStyle>
          <a:p>
            <a:pPr marL="1309912" indent="-1132112">
              <a:spcBef>
                <a:spcPts val="0"/>
              </a:spcBef>
              <a:buNone/>
            </a:pPr>
            <a:endPar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5" name="Google Shape;37;p3">
            <a:extLst>
              <a:ext uri="{FF2B5EF4-FFF2-40B4-BE49-F238E27FC236}">
                <a16:creationId xmlns:a16="http://schemas.microsoft.com/office/drawing/2014/main" id="{5ADED8CB-5DC4-2796-697F-788D11718E5A}"/>
              </a:ext>
            </a:extLst>
          </p:cNvPr>
          <p:cNvSpPr txBox="1">
            <a:spLocks/>
          </p:cNvSpPr>
          <p:nvPr/>
        </p:nvSpPr>
        <p:spPr>
          <a:xfrm rot="5400000">
            <a:off x="21894849" y="28291664"/>
            <a:ext cx="733378" cy="668700"/>
          </a:xfrm>
          <a:prstGeom prst="rect">
            <a:avLst/>
          </a:prstGeom>
          <a:solidFill>
            <a:srgbClr val="FFC000"/>
          </a:solidFill>
          <a:ln>
            <a:noFill/>
          </a:ln>
        </p:spPr>
        <p:txBody>
          <a:bodyPr spcFirstLastPara="1" wrap="square" lIns="156700" tIns="78350" rIns="156700" bIns="7835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1pPr>
            <a:lvl2pPr marL="914400" marR="0" lvl="1"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2pPr>
            <a:lvl3pPr marL="1371600" marR="0" lvl="2"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3pPr>
            <a:lvl4pPr marL="1828800" marR="0" lvl="3"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4pPr>
            <a:lvl5pPr marL="2286000" marR="0" lvl="4"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5pPr>
            <a:lvl6pPr marL="2743200" marR="0" lvl="5"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6pPr>
            <a:lvl7pPr marL="3200400" marR="0" lvl="6"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7pPr>
            <a:lvl8pPr marL="3657600" marR="0" lvl="7"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8pPr>
            <a:lvl9pPr marL="4114800" marR="0" lvl="8"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9pPr>
          </a:lstStyle>
          <a:p>
            <a:pPr marL="1309912" indent="-1132112">
              <a:spcBef>
                <a:spcPts val="0"/>
              </a:spcBef>
              <a:buNone/>
            </a:pPr>
            <a:endPar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2" name="Google Shape;37;p3">
            <a:extLst>
              <a:ext uri="{FF2B5EF4-FFF2-40B4-BE49-F238E27FC236}">
                <a16:creationId xmlns:a16="http://schemas.microsoft.com/office/drawing/2014/main" id="{BF7ABD83-BBCC-467E-531E-64C980CCFAF1}"/>
              </a:ext>
            </a:extLst>
          </p:cNvPr>
          <p:cNvSpPr txBox="1">
            <a:spLocks/>
          </p:cNvSpPr>
          <p:nvPr/>
        </p:nvSpPr>
        <p:spPr>
          <a:xfrm rot="5400000">
            <a:off x="25500493" y="28209904"/>
            <a:ext cx="896898" cy="668688"/>
          </a:xfrm>
          <a:prstGeom prst="rect">
            <a:avLst/>
          </a:prstGeom>
          <a:solidFill>
            <a:srgbClr val="FFC000"/>
          </a:solidFill>
          <a:ln>
            <a:noFill/>
          </a:ln>
        </p:spPr>
        <p:txBody>
          <a:bodyPr spcFirstLastPara="1" wrap="square" lIns="156700" tIns="78350" rIns="156700" bIns="7835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1pPr>
            <a:lvl2pPr marL="914400" marR="0" lvl="1"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2pPr>
            <a:lvl3pPr marL="1371600" marR="0" lvl="2"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3pPr>
            <a:lvl4pPr marL="1828800" marR="0" lvl="3"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4pPr>
            <a:lvl5pPr marL="2286000" marR="0" lvl="4"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5pPr>
            <a:lvl6pPr marL="2743200" marR="0" lvl="5"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6pPr>
            <a:lvl7pPr marL="3200400" marR="0" lvl="6"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7pPr>
            <a:lvl8pPr marL="3657600" marR="0" lvl="7"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8pPr>
            <a:lvl9pPr marL="4114800" marR="0" lvl="8"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9pPr>
          </a:lstStyle>
          <a:p>
            <a:pPr marL="1309912" indent="-1132112">
              <a:spcBef>
                <a:spcPts val="0"/>
              </a:spcBef>
              <a:buNone/>
            </a:pPr>
            <a:endPar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3" name="Google Shape;37;p3">
            <a:extLst>
              <a:ext uri="{FF2B5EF4-FFF2-40B4-BE49-F238E27FC236}">
                <a16:creationId xmlns:a16="http://schemas.microsoft.com/office/drawing/2014/main" id="{0F52E2FE-DDC0-5C3D-2058-857196B0BB36}"/>
              </a:ext>
            </a:extLst>
          </p:cNvPr>
          <p:cNvSpPr txBox="1">
            <a:spLocks/>
          </p:cNvSpPr>
          <p:nvPr/>
        </p:nvSpPr>
        <p:spPr>
          <a:xfrm rot="5400000">
            <a:off x="20874699" y="27940206"/>
            <a:ext cx="1419178" cy="685800"/>
          </a:xfrm>
          <a:prstGeom prst="rect">
            <a:avLst/>
          </a:prstGeom>
          <a:solidFill>
            <a:schemeClr val="accent4"/>
          </a:solidFill>
          <a:ln>
            <a:noFill/>
          </a:ln>
        </p:spPr>
        <p:txBody>
          <a:bodyPr spcFirstLastPara="1" wrap="square" lIns="156700" tIns="78350" rIns="156700" bIns="7835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1pPr>
            <a:lvl2pPr marL="914400" marR="0" lvl="1"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2pPr>
            <a:lvl3pPr marL="1371600" marR="0" lvl="2"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3pPr>
            <a:lvl4pPr marL="1828800" marR="0" lvl="3"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4pPr>
            <a:lvl5pPr marL="2286000" marR="0" lvl="4"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5pPr>
            <a:lvl6pPr marL="2743200" marR="0" lvl="5"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6pPr>
            <a:lvl7pPr marL="3200400" marR="0" lvl="6"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7pPr>
            <a:lvl8pPr marL="3657600" marR="0" lvl="7"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8pPr>
            <a:lvl9pPr marL="4114800" marR="0" lvl="8"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9pPr>
          </a:lstStyle>
          <a:p>
            <a:pPr marL="1309912" indent="-1132112">
              <a:spcBef>
                <a:spcPts val="0"/>
              </a:spcBef>
              <a:buNone/>
            </a:pPr>
            <a:endPar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4" name="Google Shape;37;p3">
            <a:extLst>
              <a:ext uri="{FF2B5EF4-FFF2-40B4-BE49-F238E27FC236}">
                <a16:creationId xmlns:a16="http://schemas.microsoft.com/office/drawing/2014/main" id="{3351EC7E-18DB-7FB3-AE0D-5941E24B0204}"/>
              </a:ext>
            </a:extLst>
          </p:cNvPr>
          <p:cNvSpPr txBox="1">
            <a:spLocks/>
          </p:cNvSpPr>
          <p:nvPr/>
        </p:nvSpPr>
        <p:spPr>
          <a:xfrm rot="5400000">
            <a:off x="24333512" y="27711610"/>
            <a:ext cx="1876372" cy="685800"/>
          </a:xfrm>
          <a:prstGeom prst="rect">
            <a:avLst/>
          </a:prstGeom>
          <a:solidFill>
            <a:schemeClr val="accent4"/>
          </a:solidFill>
          <a:ln>
            <a:noFill/>
          </a:ln>
        </p:spPr>
        <p:txBody>
          <a:bodyPr spcFirstLastPara="1" wrap="square" lIns="156700" tIns="78350" rIns="156700" bIns="7835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1pPr>
            <a:lvl2pPr marL="914400" marR="0" lvl="1"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2pPr>
            <a:lvl3pPr marL="1371600" marR="0" lvl="2"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3pPr>
            <a:lvl4pPr marL="1828800" marR="0" lvl="3"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4pPr>
            <a:lvl5pPr marL="2286000" marR="0" lvl="4"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5pPr>
            <a:lvl6pPr marL="2743200" marR="0" lvl="5"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6pPr>
            <a:lvl7pPr marL="3200400" marR="0" lvl="6"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7pPr>
            <a:lvl8pPr marL="3657600" marR="0" lvl="7"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8pPr>
            <a:lvl9pPr marL="4114800" marR="0" lvl="8"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9pPr>
          </a:lstStyle>
          <a:p>
            <a:pPr marL="1309912" indent="-1132112">
              <a:spcBef>
                <a:spcPts val="0"/>
              </a:spcBef>
              <a:buNone/>
            </a:pPr>
            <a:endPar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5" name="Google Shape;37;p3">
            <a:extLst>
              <a:ext uri="{FF2B5EF4-FFF2-40B4-BE49-F238E27FC236}">
                <a16:creationId xmlns:a16="http://schemas.microsoft.com/office/drawing/2014/main" id="{5843A941-01C6-6C59-825A-02EB15C1A3AB}"/>
              </a:ext>
            </a:extLst>
          </p:cNvPr>
          <p:cNvSpPr txBox="1">
            <a:spLocks/>
          </p:cNvSpPr>
          <p:nvPr/>
        </p:nvSpPr>
        <p:spPr>
          <a:xfrm rot="5400000">
            <a:off x="16754409" y="30154487"/>
            <a:ext cx="358126" cy="377434"/>
          </a:xfrm>
          <a:prstGeom prst="rect">
            <a:avLst/>
          </a:prstGeom>
          <a:solidFill>
            <a:schemeClr val="accent4"/>
          </a:solidFill>
          <a:ln>
            <a:noFill/>
          </a:ln>
        </p:spPr>
        <p:txBody>
          <a:bodyPr spcFirstLastPara="1" wrap="square" lIns="156700" tIns="78350" rIns="156700" bIns="7835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1pPr>
            <a:lvl2pPr marL="914400" marR="0" lvl="1"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2pPr>
            <a:lvl3pPr marL="1371600" marR="0" lvl="2"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3pPr>
            <a:lvl4pPr marL="1828800" marR="0" lvl="3"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4pPr>
            <a:lvl5pPr marL="2286000" marR="0" lvl="4"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5pPr>
            <a:lvl6pPr marL="2743200" marR="0" lvl="5"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6pPr>
            <a:lvl7pPr marL="3200400" marR="0" lvl="6"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7pPr>
            <a:lvl8pPr marL="3657600" marR="0" lvl="7"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8pPr>
            <a:lvl9pPr marL="4114800" marR="0" lvl="8"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9pPr>
          </a:lstStyle>
          <a:p>
            <a:pPr marL="1309912" indent="-1132112">
              <a:spcBef>
                <a:spcPts val="0"/>
              </a:spcBef>
              <a:buNone/>
            </a:pPr>
            <a:endPar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Google Shape;37;p3">
            <a:extLst>
              <a:ext uri="{FF2B5EF4-FFF2-40B4-BE49-F238E27FC236}">
                <a16:creationId xmlns:a16="http://schemas.microsoft.com/office/drawing/2014/main" id="{4171F858-AD1C-3739-22D9-8333CC061FFB}"/>
              </a:ext>
            </a:extLst>
          </p:cNvPr>
          <p:cNvSpPr txBox="1">
            <a:spLocks/>
          </p:cNvSpPr>
          <p:nvPr/>
        </p:nvSpPr>
        <p:spPr>
          <a:xfrm rot="5400000">
            <a:off x="18399057" y="30154487"/>
            <a:ext cx="358126" cy="377434"/>
          </a:xfrm>
          <a:prstGeom prst="rect">
            <a:avLst/>
          </a:prstGeom>
          <a:solidFill>
            <a:srgbClr val="FFC000"/>
          </a:solidFill>
          <a:ln>
            <a:noFill/>
          </a:ln>
        </p:spPr>
        <p:txBody>
          <a:bodyPr spcFirstLastPara="1" wrap="square" lIns="156700" tIns="78350" rIns="156700" bIns="7835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1pPr>
            <a:lvl2pPr marL="914400" marR="0" lvl="1"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2pPr>
            <a:lvl3pPr marL="1371600" marR="0" lvl="2"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3pPr>
            <a:lvl4pPr marL="1828800" marR="0" lvl="3"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4pPr>
            <a:lvl5pPr marL="2286000" marR="0" lvl="4"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5pPr>
            <a:lvl6pPr marL="2743200" marR="0" lvl="5"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6pPr>
            <a:lvl7pPr marL="3200400" marR="0" lvl="6"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7pPr>
            <a:lvl8pPr marL="3657600" marR="0" lvl="7"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8pPr>
            <a:lvl9pPr marL="4114800" marR="0" lvl="8"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9pPr>
          </a:lstStyle>
          <a:p>
            <a:pPr marL="1309912" indent="-1132112">
              <a:spcBef>
                <a:spcPts val="0"/>
              </a:spcBef>
              <a:buNone/>
            </a:pPr>
            <a:endPar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Google Shape;37;p3">
            <a:extLst>
              <a:ext uri="{FF2B5EF4-FFF2-40B4-BE49-F238E27FC236}">
                <a16:creationId xmlns:a16="http://schemas.microsoft.com/office/drawing/2014/main" id="{B741A454-8928-C9BF-E283-A3FA4FD89C9C}"/>
              </a:ext>
            </a:extLst>
          </p:cNvPr>
          <p:cNvSpPr txBox="1">
            <a:spLocks/>
          </p:cNvSpPr>
          <p:nvPr/>
        </p:nvSpPr>
        <p:spPr>
          <a:xfrm>
            <a:off x="15134503" y="23830409"/>
            <a:ext cx="13585370" cy="755952"/>
          </a:xfrm>
          <a:prstGeom prst="rect">
            <a:avLst/>
          </a:prstGeom>
          <a:noFill/>
          <a:ln>
            <a:noFill/>
          </a:ln>
        </p:spPr>
        <p:txBody>
          <a:bodyPr spcFirstLastPara="1" wrap="square" lIns="156700" tIns="78350" rIns="156700" bIns="7835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1pPr>
            <a:lvl2pPr marL="914400" marR="0" lvl="1"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2pPr>
            <a:lvl3pPr marL="1371600" marR="0" lvl="2"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3pPr>
            <a:lvl4pPr marL="1828800" marR="0" lvl="3"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4pPr>
            <a:lvl5pPr marL="2286000" marR="0" lvl="4"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5pPr>
            <a:lvl6pPr marL="2743200" marR="0" lvl="5"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6pPr>
            <a:lvl7pPr marL="3200400" marR="0" lvl="6"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7pPr>
            <a:lvl8pPr marL="3657600" marR="0" lvl="7"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8pPr>
            <a:lvl9pPr marL="4114800" marR="0" lvl="8"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9pPr>
          </a:lstStyle>
          <a:p>
            <a:pPr marL="1309912" indent="-1132112">
              <a:spcBef>
                <a:spcPts val="0"/>
              </a:spcBef>
              <a:buNone/>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Sexism in medicine by   Richard Levinson, The American Journal of Nursing , Mar.,</a:t>
            </a:r>
          </a:p>
          <a:p>
            <a:pPr marL="1309912" indent="-1132112">
              <a:spcBef>
                <a:spcPts val="0"/>
              </a:spcBef>
              <a:buNone/>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1976, Vol. 76, No. 3 (Mar., 1976), pp. 426-431</a:t>
            </a:r>
          </a:p>
          <a:p>
            <a:pPr marL="1309912" indent="-1132112">
              <a:spcBef>
                <a:spcPts val="0"/>
              </a:spcBef>
              <a:buNone/>
            </a:pPr>
            <a:endPar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Google Shape;37;p3">
            <a:extLst>
              <a:ext uri="{FF2B5EF4-FFF2-40B4-BE49-F238E27FC236}">
                <a16:creationId xmlns:a16="http://schemas.microsoft.com/office/drawing/2014/main" id="{2176191D-6948-7D69-3061-B41619FCCAC8}"/>
              </a:ext>
            </a:extLst>
          </p:cNvPr>
          <p:cNvSpPr txBox="1">
            <a:spLocks/>
          </p:cNvSpPr>
          <p:nvPr/>
        </p:nvSpPr>
        <p:spPr>
          <a:xfrm>
            <a:off x="15152915" y="31658284"/>
            <a:ext cx="13585370" cy="755952"/>
          </a:xfrm>
          <a:prstGeom prst="rect">
            <a:avLst/>
          </a:prstGeom>
          <a:noFill/>
          <a:ln>
            <a:noFill/>
          </a:ln>
        </p:spPr>
        <p:txBody>
          <a:bodyPr spcFirstLastPara="1" wrap="square" lIns="156700" tIns="78350" rIns="156700" bIns="7835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1pPr>
            <a:lvl2pPr marL="914400" marR="0" lvl="1"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2pPr>
            <a:lvl3pPr marL="1371600" marR="0" lvl="2"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3pPr>
            <a:lvl4pPr marL="1828800" marR="0" lvl="3"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4pPr>
            <a:lvl5pPr marL="2286000" marR="0" lvl="4"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5pPr>
            <a:lvl6pPr marL="2743200" marR="0" lvl="5"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6pPr>
            <a:lvl7pPr marL="3200400" marR="0" lvl="6"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7pPr>
            <a:lvl8pPr marL="3657600" marR="0" lvl="7"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8pPr>
            <a:lvl9pPr marL="4114800" marR="0" lvl="8" indent="-476250" algn="l" rtl="0">
              <a:lnSpc>
                <a:spcPct val="100000"/>
              </a:lnSpc>
              <a:spcBef>
                <a:spcPts val="780"/>
              </a:spcBef>
              <a:spcAft>
                <a:spcPts val="0"/>
              </a:spcAft>
              <a:buClr>
                <a:schemeClr val="dk1"/>
              </a:buClr>
              <a:buSzPts val="3900"/>
              <a:buFont typeface="Arial"/>
              <a:buChar char="•"/>
              <a:defRPr sz="3900" b="0" i="0" u="none" strike="noStrike" cap="none">
                <a:solidFill>
                  <a:schemeClr val="dk1"/>
                </a:solidFill>
                <a:latin typeface="Times New Roman"/>
                <a:ea typeface="Times New Roman"/>
                <a:cs typeface="Times New Roman"/>
                <a:sym typeface="Times New Roman"/>
              </a:defRPr>
            </a:lvl9pPr>
          </a:lstStyle>
          <a:p>
            <a:pPr marL="1309912" indent="-1132112">
              <a:spcBef>
                <a:spcPts val="0"/>
              </a:spcBef>
              <a:buNone/>
            </a:pPr>
            <a:r>
              <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Report </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from the American Heart Association Statistics Committee and Stroke </a:t>
            </a:r>
            <a:r>
              <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Statistics Subcommittee, 2015</a:t>
            </a:r>
            <a:endPar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1309912" indent="-1132112">
              <a:spcBef>
                <a:spcPts val="0"/>
              </a:spcBef>
              <a:buNone/>
            </a:pPr>
            <a:endPar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Picture 9" descr="A qr code with a few black squares&#10;&#10;Description automatically generated">
            <a:extLst>
              <a:ext uri="{FF2B5EF4-FFF2-40B4-BE49-F238E27FC236}">
                <a16:creationId xmlns:a16="http://schemas.microsoft.com/office/drawing/2014/main" id="{25135818-4B4B-F0C4-029B-5D3448F39C27}"/>
              </a:ext>
            </a:extLst>
          </p:cNvPr>
          <p:cNvPicPr>
            <a:picLocks noChangeAspect="1"/>
          </p:cNvPicPr>
          <p:nvPr/>
        </p:nvPicPr>
        <p:blipFill>
          <a:blip r:embed="rId8"/>
          <a:stretch>
            <a:fillRect/>
          </a:stretch>
        </p:blipFill>
        <p:spPr>
          <a:xfrm>
            <a:off x="40228310" y="967253"/>
            <a:ext cx="2759060" cy="275905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 2013 - 2022</Template>
  <TotalTime>2239</TotalTime>
  <Words>1081</Words>
  <Application>Microsoft Office PowerPoint</Application>
  <PresentationFormat>Custom</PresentationFormat>
  <Paragraphs>67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Gender Bias And Women's Health Camila Lamas Suarez Northern High School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Camila Lamas</dc:creator>
  <cp:lastModifiedBy>Kennedy Ruff</cp:lastModifiedBy>
  <cp:revision>49</cp:revision>
  <dcterms:modified xsi:type="dcterms:W3CDTF">2023-07-28T13:58:07Z</dcterms:modified>
</cp:coreProperties>
</file>